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83" r:id="rId4"/>
    <p:sldId id="258" r:id="rId5"/>
    <p:sldId id="259" r:id="rId6"/>
    <p:sldId id="275" r:id="rId7"/>
    <p:sldId id="277" r:id="rId8"/>
    <p:sldId id="279" r:id="rId9"/>
    <p:sldId id="278" r:id="rId10"/>
    <p:sldId id="267" r:id="rId11"/>
    <p:sldId id="262" r:id="rId12"/>
    <p:sldId id="281" r:id="rId13"/>
    <p:sldId id="282" r:id="rId14"/>
    <p:sldId id="280" r:id="rId15"/>
    <p:sldId id="272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E37"/>
    <a:srgbClr val="00EAF0"/>
    <a:srgbClr val="FF36C4"/>
    <a:srgbClr val="FFA639"/>
    <a:srgbClr val="FFDB39"/>
    <a:srgbClr val="D9FEFF"/>
    <a:srgbClr val="97FDFF"/>
    <a:srgbClr val="FFF3FC"/>
    <a:srgbClr val="FFA902"/>
    <a:srgbClr val="FEE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194" y="7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4T08:14:54.5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50E2-6CEA-91EC-37C8-551BA660D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BB1B2-8B07-4C6C-74AA-41836EB37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468B6-D92C-427F-97B6-3FC992EB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DED5E-35BD-08EC-9CFC-CB308052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79A30-9BF1-BE60-189D-762CD6EF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0C57-8202-1C03-D39C-3E1F062D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9E546-0498-433B-ED25-C88E26226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3F192-082C-E9FF-6FD5-ACFD60B8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8359D-9751-5D10-5582-E5753D11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44D7E-CD65-E0CB-423C-1C8C4A01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0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3179CA-C01D-50AE-2480-26567B25F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484F4-60FD-A10D-093C-CD6F9FC66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F8588-746B-601B-E735-3C40D7937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2D75E-6261-4664-3568-8C6D5765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549A1-10BB-2FB7-854F-2F411A4A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E10B-633E-3D29-C66E-F2FA4001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8034D-8E33-ACB4-2850-05536502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0EB92-8986-EFA5-348E-0ABA2D82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82064-35F9-AA59-4894-42A91980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A7897-F070-267C-B0B2-055FE86A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A048-9C59-2551-F8D0-B7DC6A0C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EA82-ADFC-D81B-55D7-69A915CC8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8FA51-F68C-094F-9C2D-ECDB8D1E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4A68-5BD7-FC2A-1DEB-EBFF0618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4662A-368D-6E0C-25A4-3C6A7257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6A2D-09C8-A2EE-1F5D-ED3369B5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5D0AC-7467-1686-759C-62A01D510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FAD17-5D09-C44B-B968-BE8A1C801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42BC5-9376-103B-FFC6-ABB4D195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4FA17-93F1-0669-D461-60BEB9D1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C267-F057-C8D6-8587-9F5E5C61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6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81B9-3D38-16A4-4230-DC72E1C14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B566A-829C-F1BB-464E-768987730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2A373-1FCB-89E5-A0CF-294E01BBD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62FEFE-15F3-F43F-25ED-8F6DABC85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19503-E33F-D425-E583-99A38965D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68D6C-935D-419D-2AD4-24034914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8D9D1-5919-2719-43E2-EA0F8B99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5DAB52-72BB-8D09-1434-A17BB62F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5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E295-636B-7942-00E2-90836995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5F995-1B97-8EFF-39B7-CE798DA2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026BF-2814-6A18-0445-E3F101FF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99484C-852E-9546-1342-49D11693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0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0CF9F-F392-83F7-93B6-463C4166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9E297-2608-C44E-C802-F5F3D7C0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E1F13-2E8C-1027-425A-DD3C6C8E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FC07-B37D-8615-3F65-C6521182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E9C0-5B61-4F9D-DE64-C75AED99E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18757-3ACF-4169-4559-0916D1CAF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BDF5F-7ABC-8FCF-CA75-7E01FB015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A8122-2EE0-5CDE-0851-22826645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E6B8F-ACE5-4821-3C94-F4288060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4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031B-0E58-BEAA-094D-0F3DE5A7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F11ED-3100-1E81-C63A-9D5AF9FEE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D1CA6-9219-F7F7-F79A-36EBE99AB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1849F-1C13-F314-E71C-BDE3327C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D9579-5F33-EADA-8EAE-9FD8DB77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A7EA5-7918-7DE4-985A-30DC62DD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7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7A017-1243-38C2-BC38-07C632D8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7EEBE-772D-5291-12AF-03BA09120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AC803-225B-921C-D287-3913A1106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E8019-8FC9-4070-8147-384BEFBDD265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468B6-0EEA-36D5-310A-181013AF0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38A47-CFC1-B1EB-C07D-B11604C90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16FD4-70DE-4888-8E4F-FBD2A49415D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F39D7-B529-BB56-51EE-1F57286D25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flipH="1">
            <a:off x="0" y="-14507"/>
            <a:ext cx="12192000" cy="685800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BB9305C-5A03-66AD-D7EA-E20BC34D22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25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4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4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8.bin"/><Relationship Id="rId2" Type="http://schemas.openxmlformats.org/officeDocument/2006/relationships/image" Target="../media/image4.png"/><Relationship Id="rId16" Type="http://schemas.openxmlformats.org/officeDocument/2006/relationships/image" Target="../media/image39.wmf"/><Relationship Id="rId20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36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8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6.wmf"/><Relationship Id="rId2" Type="http://schemas.openxmlformats.org/officeDocument/2006/relationships/image" Target="../media/image4.png"/><Relationship Id="rId16" Type="http://schemas.openxmlformats.org/officeDocument/2006/relationships/image" Target="../media/image4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4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jpeg"/><Relationship Id="rId7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0E5E06-C986-89FB-E6D9-EBB8EB71EFBE}"/>
                  </a:ext>
                </a:extLst>
              </p14:cNvPr>
              <p14:cNvContentPartPr/>
              <p14:nvPr/>
            </p14:nvContentPartPr>
            <p14:xfrm>
              <a:off x="-1371700" y="24134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0E5E06-C986-89FB-E6D9-EBB8EB71E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25700" y="133340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4" descr="Halftone Pattern PNG, Vector, PSD, and Clipart With Transparent Background  for Free Download | Pngtree">
            <a:extLst>
              <a:ext uri="{FF2B5EF4-FFF2-40B4-BE49-F238E27FC236}">
                <a16:creationId xmlns:a16="http://schemas.microsoft.com/office/drawing/2014/main" id="{BD71FDE3-796A-30E5-6FD9-AE607DFC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801" y="1119645"/>
            <a:ext cx="2616857" cy="261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Graphic Pattern | Halftone | 3form">
            <a:extLst>
              <a:ext uri="{FF2B5EF4-FFF2-40B4-BE49-F238E27FC236}">
                <a16:creationId xmlns:a16="http://schemas.microsoft.com/office/drawing/2014/main" id="{6DF38E70-43C5-4CB6-AD3B-2DA575C68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14" y="4038559"/>
            <a:ext cx="263675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Circle Halftone (PNG Transparent) | OnlyGFX.com">
            <a:extLst>
              <a:ext uri="{FF2B5EF4-FFF2-40B4-BE49-F238E27FC236}">
                <a16:creationId xmlns:a16="http://schemas.microsoft.com/office/drawing/2014/main" id="{9A9E7EE6-ABF5-7C5D-4ADE-4C0A008F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5" y="772437"/>
            <a:ext cx="2397849" cy="236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BED4C3A-FB08-0868-CA94-D6BCEA34C5EA}"/>
              </a:ext>
            </a:extLst>
          </p:cNvPr>
          <p:cNvGrpSpPr/>
          <p:nvPr/>
        </p:nvGrpSpPr>
        <p:grpSpPr>
          <a:xfrm rot="5400000">
            <a:off x="3673999" y="257878"/>
            <a:ext cx="2733490" cy="2735891"/>
            <a:chOff x="6200775" y="990645"/>
            <a:chExt cx="1487105" cy="148841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D5394A-413B-3552-6CE1-E52D3758FE47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884929-6EBE-9CB1-79C7-96B8F28BAA1E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F0A6E98-ECDB-CF75-0EB8-954027D2D7E8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1144D3-DFDF-6ECB-67A1-55C536FE8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D80B44-0311-0081-6643-A63C0FDF1F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8301F6-8F5A-490F-73D4-FC5EAA71C8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72EDF0-B14F-932A-CC54-E93596B386DF}"/>
              </a:ext>
            </a:extLst>
          </p:cNvPr>
          <p:cNvGrpSpPr/>
          <p:nvPr/>
        </p:nvGrpSpPr>
        <p:grpSpPr>
          <a:xfrm rot="5400000">
            <a:off x="9348402" y="1118445"/>
            <a:ext cx="2733490" cy="2735891"/>
            <a:chOff x="6200775" y="990645"/>
            <a:chExt cx="1487105" cy="148841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E8304A-6CD6-A8C8-D780-C27A2DAF83D2}"/>
                </a:ext>
              </a:extLst>
            </p:cNvPr>
            <p:cNvSpPr/>
            <p:nvPr/>
          </p:nvSpPr>
          <p:spPr>
            <a:xfrm>
              <a:off x="6200775" y="991951"/>
              <a:ext cx="1487105" cy="1487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A11A09-5646-7324-4E7E-1D4C48CF2BB9}"/>
                </a:ext>
              </a:extLst>
            </p:cNvPr>
            <p:cNvSpPr/>
            <p:nvPr/>
          </p:nvSpPr>
          <p:spPr>
            <a:xfrm>
              <a:off x="6579955" y="1369667"/>
              <a:ext cx="723844" cy="7238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FD89C7-EB77-F735-90EF-7067DED949F3}"/>
                </a:ext>
              </a:extLst>
            </p:cNvPr>
            <p:cNvCxnSpPr/>
            <p:nvPr/>
          </p:nvCxnSpPr>
          <p:spPr>
            <a:xfrm>
              <a:off x="6200775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307E8D4-3879-6184-A7AF-279D5497B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799" y="990645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021AA4-6348-0443-EC7A-76180D80A6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3799" y="209351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375C76-E368-F9BF-155F-9CC3412D8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775" y="2099561"/>
              <a:ext cx="379180" cy="379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9" name="Picture 20" descr="Circle Halftone Round - Free vector graphic on Pixabay - Pixabay">
            <a:extLst>
              <a:ext uri="{FF2B5EF4-FFF2-40B4-BE49-F238E27FC236}">
                <a16:creationId xmlns:a16="http://schemas.microsoft.com/office/drawing/2014/main" id="{5CB8D41D-E0D7-616B-5FBC-A56169E8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79" y="4178333"/>
            <a:ext cx="2504601" cy="247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alftone Pattern PNG, Vector, PSD, and Clipart With Transparent Background  for Free Download | Pngtree">
            <a:extLst>
              <a:ext uri="{FF2B5EF4-FFF2-40B4-BE49-F238E27FC236}">
                <a16:creationId xmlns:a16="http://schemas.microsoft.com/office/drawing/2014/main" id="{4CC2CA6D-B210-5780-C01C-8FFD4CF6D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53313">
            <a:off x="6610307" y="3936902"/>
            <a:ext cx="2616857" cy="261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alftone Pattern PNG, Vector, PSD, and Clipart With Transparent Background  for Free Download | Pngtree">
            <a:extLst>
              <a:ext uri="{FF2B5EF4-FFF2-40B4-BE49-F238E27FC236}">
                <a16:creationId xmlns:a16="http://schemas.microsoft.com/office/drawing/2014/main" id="{69F0C815-0EE0-9A55-E9FD-514983BA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69531">
            <a:off x="4703304" y="2404661"/>
            <a:ext cx="2817575" cy="28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8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7C68ECF1-9531-2CE3-9EC5-F9A69B95D5F8}"/>
              </a:ext>
            </a:extLst>
          </p:cNvPr>
          <p:cNvSpPr/>
          <p:nvPr/>
        </p:nvSpPr>
        <p:spPr>
          <a:xfrm rot="21365070">
            <a:off x="-240369" y="-175501"/>
            <a:ext cx="3781104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8" name="Freeform: Shape 2057">
            <a:extLst>
              <a:ext uri="{FF2B5EF4-FFF2-40B4-BE49-F238E27FC236}">
                <a16:creationId xmlns:a16="http://schemas.microsoft.com/office/drawing/2014/main" id="{CEAE86D9-6BC6-218B-D576-C172080810B4}"/>
              </a:ext>
            </a:extLst>
          </p:cNvPr>
          <p:cNvSpPr/>
          <p:nvPr/>
        </p:nvSpPr>
        <p:spPr>
          <a:xfrm rot="21365070">
            <a:off x="-234927" y="-300462"/>
            <a:ext cx="3930359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118FCD-5160-BBAD-F191-889E24A677C8}"/>
              </a:ext>
            </a:extLst>
          </p:cNvPr>
          <p:cNvCxnSpPr>
            <a:cxnSpLocks/>
            <a:endCxn id="1040" idx="1"/>
          </p:cNvCxnSpPr>
          <p:nvPr/>
        </p:nvCxnSpPr>
        <p:spPr>
          <a:xfrm>
            <a:off x="5138928" y="2959362"/>
            <a:ext cx="467012" cy="36982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A8DB2356-6BCE-A71B-13C7-CEAA1E4229CE}"/>
              </a:ext>
            </a:extLst>
          </p:cNvPr>
          <p:cNvSpPr/>
          <p:nvPr/>
        </p:nvSpPr>
        <p:spPr>
          <a:xfrm>
            <a:off x="2193438" y="3506747"/>
            <a:ext cx="10532909" cy="2211535"/>
          </a:xfrm>
          <a:prstGeom prst="arc">
            <a:avLst>
              <a:gd name="adj1" fmla="val 1286910"/>
              <a:gd name="adj2" fmla="val 10495254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9A32B9-36E4-A5D6-56A8-4FDD32CD2CD1}"/>
              </a:ext>
            </a:extLst>
          </p:cNvPr>
          <p:cNvCxnSpPr>
            <a:cxnSpLocks/>
            <a:stCxn id="1031" idx="2"/>
          </p:cNvCxnSpPr>
          <p:nvPr/>
        </p:nvCxnSpPr>
        <p:spPr>
          <a:xfrm flipH="1">
            <a:off x="10309394" y="2918587"/>
            <a:ext cx="154430" cy="140097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AB40D4-6A56-407C-7431-B674746BAC38}"/>
              </a:ext>
            </a:extLst>
          </p:cNvPr>
          <p:cNvCxnSpPr>
            <a:cxnSpLocks/>
          </p:cNvCxnSpPr>
          <p:nvPr/>
        </p:nvCxnSpPr>
        <p:spPr>
          <a:xfrm flipV="1">
            <a:off x="4848935" y="1489363"/>
            <a:ext cx="1551865" cy="27099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BF7CA5-14FD-1B1B-42DC-085BAF83D0B8}"/>
              </a:ext>
            </a:extLst>
          </p:cNvPr>
          <p:cNvCxnSpPr>
            <a:cxnSpLocks/>
          </p:cNvCxnSpPr>
          <p:nvPr/>
        </p:nvCxnSpPr>
        <p:spPr>
          <a:xfrm flipV="1">
            <a:off x="2614017" y="2618784"/>
            <a:ext cx="1111915" cy="53445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289166-1AEA-0513-C348-5DFA3A3C7484}"/>
              </a:ext>
            </a:extLst>
          </p:cNvPr>
          <p:cNvSpPr/>
          <p:nvPr/>
        </p:nvSpPr>
        <p:spPr>
          <a:xfrm>
            <a:off x="781403" y="3140987"/>
            <a:ext cx="1876927" cy="2043508"/>
          </a:xfrm>
          <a:custGeom>
            <a:avLst/>
            <a:gdLst>
              <a:gd name="connsiteX0" fmla="*/ 0 w 2394408"/>
              <a:gd name="connsiteY0" fmla="*/ 197963 h 2498103"/>
              <a:gd name="connsiteX1" fmla="*/ 2394408 w 2394408"/>
              <a:gd name="connsiteY1" fmla="*/ 0 h 2498103"/>
              <a:gd name="connsiteX2" fmla="*/ 2318994 w 2394408"/>
              <a:gd name="connsiteY2" fmla="*/ 2309567 h 2498103"/>
              <a:gd name="connsiteX3" fmla="*/ 84841 w 2394408"/>
              <a:gd name="connsiteY3" fmla="*/ 2498103 h 2498103"/>
              <a:gd name="connsiteX4" fmla="*/ 0 w 2394408"/>
              <a:gd name="connsiteY4" fmla="*/ 197963 h 249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4408" h="2498103">
                <a:moveTo>
                  <a:pt x="0" y="197963"/>
                </a:moveTo>
                <a:lnTo>
                  <a:pt x="2394408" y="0"/>
                </a:lnTo>
                <a:lnTo>
                  <a:pt x="2318994" y="2309567"/>
                </a:lnTo>
                <a:lnTo>
                  <a:pt x="84841" y="2498103"/>
                </a:lnTo>
                <a:lnTo>
                  <a:pt x="0" y="197963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CC53FB-282E-C92F-54BC-21A7E0809F5B}"/>
              </a:ext>
            </a:extLst>
          </p:cNvPr>
          <p:cNvSpPr/>
          <p:nvPr/>
        </p:nvSpPr>
        <p:spPr>
          <a:xfrm>
            <a:off x="900193" y="3039565"/>
            <a:ext cx="1871806" cy="1988810"/>
          </a:xfrm>
          <a:custGeom>
            <a:avLst/>
            <a:gdLst>
              <a:gd name="connsiteX0" fmla="*/ 0 w 2394408"/>
              <a:gd name="connsiteY0" fmla="*/ 197963 h 2498103"/>
              <a:gd name="connsiteX1" fmla="*/ 2394408 w 2394408"/>
              <a:gd name="connsiteY1" fmla="*/ 0 h 2498103"/>
              <a:gd name="connsiteX2" fmla="*/ 2318994 w 2394408"/>
              <a:gd name="connsiteY2" fmla="*/ 2309567 h 2498103"/>
              <a:gd name="connsiteX3" fmla="*/ 84841 w 2394408"/>
              <a:gd name="connsiteY3" fmla="*/ 2498103 h 2498103"/>
              <a:gd name="connsiteX4" fmla="*/ 0 w 2394408"/>
              <a:gd name="connsiteY4" fmla="*/ 197963 h 249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4408" h="2498103">
                <a:moveTo>
                  <a:pt x="0" y="197963"/>
                </a:moveTo>
                <a:lnTo>
                  <a:pt x="2394408" y="0"/>
                </a:lnTo>
                <a:lnTo>
                  <a:pt x="2318994" y="2309567"/>
                </a:lnTo>
                <a:lnTo>
                  <a:pt x="84841" y="2498103"/>
                </a:lnTo>
                <a:lnTo>
                  <a:pt x="0" y="197963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alpha val="0"/>
                </a:srgbClr>
              </a:gs>
              <a:gs pos="100000">
                <a:srgbClr val="00EAF0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D96E97-27FF-2D83-F154-A720798FEBB2}"/>
              </a:ext>
            </a:extLst>
          </p:cNvPr>
          <p:cNvSpPr txBox="1"/>
          <p:nvPr/>
        </p:nvSpPr>
        <p:spPr>
          <a:xfrm rot="21293513">
            <a:off x="924428" y="4509593"/>
            <a:ext cx="1678666" cy="461665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Wotfard Bold" panose="00000800000000000000" pitchFamily="50" charset="0"/>
              </a:rPr>
              <a:t>Customize</a:t>
            </a:r>
          </a:p>
        </p:txBody>
      </p:sp>
      <p:pic>
        <p:nvPicPr>
          <p:cNvPr id="22" name="Picture 21" descr="A group of cartoon characters&#10;&#10;Description automatically generated with low confidence">
            <a:extLst>
              <a:ext uri="{FF2B5EF4-FFF2-40B4-BE49-F238E27FC236}">
                <a16:creationId xmlns:a16="http://schemas.microsoft.com/office/drawing/2014/main" id="{D0FF49B2-7C3B-7FB0-97B0-67F840701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88"/>
          <a:stretch/>
        </p:blipFill>
        <p:spPr>
          <a:xfrm rot="21209582">
            <a:off x="1016907" y="3525674"/>
            <a:ext cx="537800" cy="938334"/>
          </a:xfrm>
          <a:prstGeom prst="rect">
            <a:avLst/>
          </a:prstGeom>
          <a:effectLst>
            <a:glow rad="127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group of cartoon characters&#10;&#10;Description automatically generated with low confidence">
            <a:extLst>
              <a:ext uri="{FF2B5EF4-FFF2-40B4-BE49-F238E27FC236}">
                <a16:creationId xmlns:a16="http://schemas.microsoft.com/office/drawing/2014/main" id="{DDFE634B-C645-9503-458D-52FE7D906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9"/>
          <a:stretch/>
        </p:blipFill>
        <p:spPr>
          <a:xfrm rot="333199">
            <a:off x="1988746" y="3444478"/>
            <a:ext cx="539084" cy="938334"/>
          </a:xfrm>
          <a:prstGeom prst="rect">
            <a:avLst/>
          </a:prstGeom>
          <a:effectLst>
            <a:glow rad="127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group of cartoon characters&#10;&#10;Description automatically generated with low confidence">
            <a:extLst>
              <a:ext uri="{FF2B5EF4-FFF2-40B4-BE49-F238E27FC236}">
                <a16:creationId xmlns:a16="http://schemas.microsoft.com/office/drawing/2014/main" id="{1830ED5A-D862-8924-4781-8EF7184F3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1" r="32601"/>
          <a:stretch/>
        </p:blipFill>
        <p:spPr>
          <a:xfrm>
            <a:off x="1487489" y="3456417"/>
            <a:ext cx="566897" cy="938334"/>
          </a:xfrm>
          <a:prstGeom prst="rect">
            <a:avLst/>
          </a:prstGeom>
          <a:effectLst>
            <a:glow rad="127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0D4C823-2E10-12A8-2DCA-802506F6B408}"/>
              </a:ext>
            </a:extLst>
          </p:cNvPr>
          <p:cNvSpPr/>
          <p:nvPr/>
        </p:nvSpPr>
        <p:spPr>
          <a:xfrm>
            <a:off x="3725932" y="1141674"/>
            <a:ext cx="1688437" cy="1988809"/>
          </a:xfrm>
          <a:custGeom>
            <a:avLst/>
            <a:gdLst>
              <a:gd name="connsiteX0" fmla="*/ 207390 w 2092750"/>
              <a:gd name="connsiteY0" fmla="*/ 0 h 2545237"/>
              <a:gd name="connsiteX1" fmla="*/ 2092750 w 2092750"/>
              <a:gd name="connsiteY1" fmla="*/ 122548 h 2545237"/>
              <a:gd name="connsiteX2" fmla="*/ 1989055 w 2092750"/>
              <a:gd name="connsiteY2" fmla="*/ 2545237 h 2545237"/>
              <a:gd name="connsiteX3" fmla="*/ 0 w 2092750"/>
              <a:gd name="connsiteY3" fmla="*/ 2224726 h 2545237"/>
              <a:gd name="connsiteX4" fmla="*/ 207390 w 2092750"/>
              <a:gd name="connsiteY4" fmla="*/ 0 h 254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750" h="2545237">
                <a:moveTo>
                  <a:pt x="207390" y="0"/>
                </a:moveTo>
                <a:lnTo>
                  <a:pt x="2092750" y="122548"/>
                </a:lnTo>
                <a:lnTo>
                  <a:pt x="1989055" y="2545237"/>
                </a:lnTo>
                <a:lnTo>
                  <a:pt x="0" y="2224726"/>
                </a:lnTo>
                <a:lnTo>
                  <a:pt x="207390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D1F4037-CCE6-F903-450C-8BC3B57E5EDE}"/>
              </a:ext>
            </a:extLst>
          </p:cNvPr>
          <p:cNvSpPr/>
          <p:nvPr/>
        </p:nvSpPr>
        <p:spPr>
          <a:xfrm>
            <a:off x="3833497" y="1038225"/>
            <a:ext cx="1688437" cy="1988809"/>
          </a:xfrm>
          <a:custGeom>
            <a:avLst/>
            <a:gdLst>
              <a:gd name="connsiteX0" fmla="*/ 207390 w 2092750"/>
              <a:gd name="connsiteY0" fmla="*/ 0 h 2545237"/>
              <a:gd name="connsiteX1" fmla="*/ 2092750 w 2092750"/>
              <a:gd name="connsiteY1" fmla="*/ 122548 h 2545237"/>
              <a:gd name="connsiteX2" fmla="*/ 1989055 w 2092750"/>
              <a:gd name="connsiteY2" fmla="*/ 2545237 h 2545237"/>
              <a:gd name="connsiteX3" fmla="*/ 0 w 2092750"/>
              <a:gd name="connsiteY3" fmla="*/ 2224726 h 2545237"/>
              <a:gd name="connsiteX4" fmla="*/ 207390 w 2092750"/>
              <a:gd name="connsiteY4" fmla="*/ 0 h 254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750" h="2545237">
                <a:moveTo>
                  <a:pt x="207390" y="0"/>
                </a:moveTo>
                <a:lnTo>
                  <a:pt x="2092750" y="122548"/>
                </a:lnTo>
                <a:lnTo>
                  <a:pt x="1989055" y="2545237"/>
                </a:lnTo>
                <a:lnTo>
                  <a:pt x="0" y="2224726"/>
                </a:lnTo>
                <a:lnTo>
                  <a:pt x="207390" y="0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FF0000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C98E41-045C-765A-8654-7C2A405D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72" y="1280931"/>
            <a:ext cx="1278442" cy="12952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54B030-82C5-65C0-59A4-58A02F435204}"/>
              </a:ext>
            </a:extLst>
          </p:cNvPr>
          <p:cNvSpPr txBox="1"/>
          <p:nvPr/>
        </p:nvSpPr>
        <p:spPr>
          <a:xfrm rot="526522">
            <a:off x="3874493" y="2459470"/>
            <a:ext cx="141577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Wotfard Bold" panose="00000800000000000000" pitchFamily="50" charset="0"/>
              </a:rPr>
              <a:t>Platform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6A7AE68-5588-21F4-623B-A0426A1D2392}"/>
              </a:ext>
            </a:extLst>
          </p:cNvPr>
          <p:cNvSpPr/>
          <p:nvPr/>
        </p:nvSpPr>
        <p:spPr>
          <a:xfrm>
            <a:off x="6534078" y="599242"/>
            <a:ext cx="1839272" cy="1902849"/>
          </a:xfrm>
          <a:custGeom>
            <a:avLst/>
            <a:gdLst>
              <a:gd name="connsiteX0" fmla="*/ 0 w 2567940"/>
              <a:gd name="connsiteY0" fmla="*/ 175260 h 2499360"/>
              <a:gd name="connsiteX1" fmla="*/ 2567940 w 2567940"/>
              <a:gd name="connsiteY1" fmla="*/ 0 h 2499360"/>
              <a:gd name="connsiteX2" fmla="*/ 2514600 w 2567940"/>
              <a:gd name="connsiteY2" fmla="*/ 2499360 h 2499360"/>
              <a:gd name="connsiteX3" fmla="*/ 45720 w 2567940"/>
              <a:gd name="connsiteY3" fmla="*/ 2095500 h 2499360"/>
              <a:gd name="connsiteX4" fmla="*/ 0 w 2567940"/>
              <a:gd name="connsiteY4" fmla="*/ 175260 h 2499360"/>
              <a:gd name="connsiteX0" fmla="*/ 0 w 2567940"/>
              <a:gd name="connsiteY0" fmla="*/ 175260 h 2242153"/>
              <a:gd name="connsiteX1" fmla="*/ 2567940 w 2567940"/>
              <a:gd name="connsiteY1" fmla="*/ 0 h 2242153"/>
              <a:gd name="connsiteX2" fmla="*/ 2552700 w 2567940"/>
              <a:gd name="connsiteY2" fmla="*/ 2242153 h 2242153"/>
              <a:gd name="connsiteX3" fmla="*/ 45720 w 2567940"/>
              <a:gd name="connsiteY3" fmla="*/ 2095500 h 2242153"/>
              <a:gd name="connsiteX4" fmla="*/ 0 w 2567940"/>
              <a:gd name="connsiteY4" fmla="*/ 175260 h 224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7940" h="2242153">
                <a:moveTo>
                  <a:pt x="0" y="175260"/>
                </a:moveTo>
                <a:lnTo>
                  <a:pt x="2567940" y="0"/>
                </a:lnTo>
                <a:lnTo>
                  <a:pt x="2552700" y="2242153"/>
                </a:lnTo>
                <a:lnTo>
                  <a:pt x="45720" y="2095500"/>
                </a:lnTo>
                <a:lnTo>
                  <a:pt x="0" y="17526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FB1E219-647C-6907-CEDF-EE699E0B3736}"/>
              </a:ext>
            </a:extLst>
          </p:cNvPr>
          <p:cNvSpPr/>
          <p:nvPr/>
        </p:nvSpPr>
        <p:spPr>
          <a:xfrm>
            <a:off x="6395953" y="488020"/>
            <a:ext cx="1839272" cy="1902849"/>
          </a:xfrm>
          <a:custGeom>
            <a:avLst/>
            <a:gdLst>
              <a:gd name="connsiteX0" fmla="*/ 0 w 2567940"/>
              <a:gd name="connsiteY0" fmla="*/ 175260 h 2499360"/>
              <a:gd name="connsiteX1" fmla="*/ 2567940 w 2567940"/>
              <a:gd name="connsiteY1" fmla="*/ 0 h 2499360"/>
              <a:gd name="connsiteX2" fmla="*/ 2514600 w 2567940"/>
              <a:gd name="connsiteY2" fmla="*/ 2499360 h 2499360"/>
              <a:gd name="connsiteX3" fmla="*/ 45720 w 2567940"/>
              <a:gd name="connsiteY3" fmla="*/ 2095500 h 2499360"/>
              <a:gd name="connsiteX4" fmla="*/ 0 w 2567940"/>
              <a:gd name="connsiteY4" fmla="*/ 175260 h 2499360"/>
              <a:gd name="connsiteX0" fmla="*/ 0 w 2567940"/>
              <a:gd name="connsiteY0" fmla="*/ 175260 h 2242153"/>
              <a:gd name="connsiteX1" fmla="*/ 2567940 w 2567940"/>
              <a:gd name="connsiteY1" fmla="*/ 0 h 2242153"/>
              <a:gd name="connsiteX2" fmla="*/ 2552700 w 2567940"/>
              <a:gd name="connsiteY2" fmla="*/ 2242153 h 2242153"/>
              <a:gd name="connsiteX3" fmla="*/ 45720 w 2567940"/>
              <a:gd name="connsiteY3" fmla="*/ 2095500 h 2242153"/>
              <a:gd name="connsiteX4" fmla="*/ 0 w 2567940"/>
              <a:gd name="connsiteY4" fmla="*/ 175260 h 224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7940" h="2242153">
                <a:moveTo>
                  <a:pt x="0" y="175260"/>
                </a:moveTo>
                <a:lnTo>
                  <a:pt x="2567940" y="0"/>
                </a:lnTo>
                <a:lnTo>
                  <a:pt x="2552700" y="2242153"/>
                </a:lnTo>
                <a:lnTo>
                  <a:pt x="45720" y="2095500"/>
                </a:lnTo>
                <a:lnTo>
                  <a:pt x="0" y="175260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FF0000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A picture containing drawing, art, sketch, graphics&#10;&#10;Description automatically generated">
            <a:extLst>
              <a:ext uri="{FF2B5EF4-FFF2-40B4-BE49-F238E27FC236}">
                <a16:creationId xmlns:a16="http://schemas.microsoft.com/office/drawing/2014/main" id="{C022D6DA-69C4-6B37-4607-D1EC35004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16" y="846483"/>
            <a:ext cx="1449030" cy="1064985"/>
          </a:xfrm>
          <a:prstGeom prst="rect">
            <a:avLst/>
          </a:prstGeom>
          <a:effectLst>
            <a:glow rad="127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879DE39-EB99-FF03-785D-7B2863F8FFF0}"/>
              </a:ext>
            </a:extLst>
          </p:cNvPr>
          <p:cNvSpPr txBox="1"/>
          <p:nvPr/>
        </p:nvSpPr>
        <p:spPr>
          <a:xfrm rot="354788">
            <a:off x="6859375" y="1924435"/>
            <a:ext cx="91243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Wotfard Bold" panose="00000800000000000000" pitchFamily="50" charset="0"/>
              </a:rPr>
              <a:t>Fight</a:t>
            </a:r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EAC23235-4050-3C05-C0F3-BB39A6D8E014}"/>
              </a:ext>
            </a:extLst>
          </p:cNvPr>
          <p:cNvSpPr/>
          <p:nvPr/>
        </p:nvSpPr>
        <p:spPr>
          <a:xfrm>
            <a:off x="9505950" y="1038225"/>
            <a:ext cx="1871806" cy="1902849"/>
          </a:xfrm>
          <a:custGeom>
            <a:avLst/>
            <a:gdLst>
              <a:gd name="connsiteX0" fmla="*/ 28575 w 2286000"/>
              <a:gd name="connsiteY0" fmla="*/ 0 h 2181225"/>
              <a:gd name="connsiteX1" fmla="*/ 2286000 w 2286000"/>
              <a:gd name="connsiteY1" fmla="*/ 47625 h 2181225"/>
              <a:gd name="connsiteX2" fmla="*/ 2219325 w 2286000"/>
              <a:gd name="connsiteY2" fmla="*/ 2181225 h 2181225"/>
              <a:gd name="connsiteX3" fmla="*/ 0 w 2286000"/>
              <a:gd name="connsiteY3" fmla="*/ 2181225 h 2181225"/>
              <a:gd name="connsiteX4" fmla="*/ 28575 w 2286000"/>
              <a:gd name="connsiteY4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181225">
                <a:moveTo>
                  <a:pt x="28575" y="0"/>
                </a:moveTo>
                <a:lnTo>
                  <a:pt x="2286000" y="47625"/>
                </a:lnTo>
                <a:lnTo>
                  <a:pt x="2219325" y="2181225"/>
                </a:lnTo>
                <a:lnTo>
                  <a:pt x="0" y="2181225"/>
                </a:lnTo>
                <a:lnTo>
                  <a:pt x="28575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Freeform: Shape 1029">
            <a:extLst>
              <a:ext uri="{FF2B5EF4-FFF2-40B4-BE49-F238E27FC236}">
                <a16:creationId xmlns:a16="http://schemas.microsoft.com/office/drawing/2014/main" id="{2DE2AFB2-829D-14E2-4661-32E9AC880452}"/>
              </a:ext>
            </a:extLst>
          </p:cNvPr>
          <p:cNvSpPr/>
          <p:nvPr/>
        </p:nvSpPr>
        <p:spPr>
          <a:xfrm>
            <a:off x="9658350" y="1190625"/>
            <a:ext cx="1871806" cy="1902849"/>
          </a:xfrm>
          <a:custGeom>
            <a:avLst/>
            <a:gdLst>
              <a:gd name="connsiteX0" fmla="*/ 28575 w 2286000"/>
              <a:gd name="connsiteY0" fmla="*/ 0 h 2181225"/>
              <a:gd name="connsiteX1" fmla="*/ 2286000 w 2286000"/>
              <a:gd name="connsiteY1" fmla="*/ 47625 h 2181225"/>
              <a:gd name="connsiteX2" fmla="*/ 2219325 w 2286000"/>
              <a:gd name="connsiteY2" fmla="*/ 2181225 h 2181225"/>
              <a:gd name="connsiteX3" fmla="*/ 0 w 2286000"/>
              <a:gd name="connsiteY3" fmla="*/ 2181225 h 2181225"/>
              <a:gd name="connsiteX4" fmla="*/ 28575 w 2286000"/>
              <a:gd name="connsiteY4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181225">
                <a:moveTo>
                  <a:pt x="28575" y="0"/>
                </a:moveTo>
                <a:lnTo>
                  <a:pt x="2286000" y="47625"/>
                </a:lnTo>
                <a:lnTo>
                  <a:pt x="2219325" y="2181225"/>
                </a:lnTo>
                <a:lnTo>
                  <a:pt x="0" y="2181225"/>
                </a:lnTo>
                <a:lnTo>
                  <a:pt x="28575" y="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alpha val="0"/>
                </a:srgbClr>
              </a:gs>
              <a:gs pos="100000">
                <a:srgbClr val="00EAF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D8FD3A2A-A3DD-C778-257A-530DEC7186D3}"/>
              </a:ext>
            </a:extLst>
          </p:cNvPr>
          <p:cNvSpPr txBox="1"/>
          <p:nvPr/>
        </p:nvSpPr>
        <p:spPr>
          <a:xfrm>
            <a:off x="10039669" y="2456922"/>
            <a:ext cx="84831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Wotfard Bold" panose="00000800000000000000" pitchFamily="50" charset="0"/>
              </a:rPr>
              <a:t>Loot</a:t>
            </a:r>
          </a:p>
        </p:txBody>
      </p:sp>
      <p:pic>
        <p:nvPicPr>
          <p:cNvPr id="31" name="Picture 30" descr="A picture containing screenshot, graphics, design&#10;&#10;Description automatically generated">
            <a:extLst>
              <a:ext uri="{FF2B5EF4-FFF2-40B4-BE49-F238E27FC236}">
                <a16:creationId xmlns:a16="http://schemas.microsoft.com/office/drawing/2014/main" id="{09915227-3C75-7FAF-D03D-737D495CB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139" y="1360391"/>
            <a:ext cx="1165370" cy="953692"/>
          </a:xfrm>
          <a:prstGeom prst="rect">
            <a:avLst/>
          </a:prstGeom>
        </p:spPr>
      </p:pic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EA5F7081-1C7A-9BB0-C0FA-33A7B96157DF}"/>
              </a:ext>
            </a:extLst>
          </p:cNvPr>
          <p:cNvSpPr/>
          <p:nvPr/>
        </p:nvSpPr>
        <p:spPr>
          <a:xfrm>
            <a:off x="9697298" y="4442147"/>
            <a:ext cx="1661888" cy="1794155"/>
          </a:xfrm>
          <a:custGeom>
            <a:avLst/>
            <a:gdLst>
              <a:gd name="connsiteX0" fmla="*/ 171450 w 1838325"/>
              <a:gd name="connsiteY0" fmla="*/ 133350 h 1838325"/>
              <a:gd name="connsiteX1" fmla="*/ 0 w 1838325"/>
              <a:gd name="connsiteY1" fmla="*/ 1828800 h 1838325"/>
              <a:gd name="connsiteX2" fmla="*/ 1838325 w 1838325"/>
              <a:gd name="connsiteY2" fmla="*/ 1838325 h 1838325"/>
              <a:gd name="connsiteX3" fmla="*/ 1533525 w 1838325"/>
              <a:gd name="connsiteY3" fmla="*/ 0 h 1838325"/>
              <a:gd name="connsiteX4" fmla="*/ 171450 w 1838325"/>
              <a:gd name="connsiteY4" fmla="*/ 133350 h 1838325"/>
              <a:gd name="connsiteX0" fmla="*/ 76624 w 1838325"/>
              <a:gd name="connsiteY0" fmla="*/ 0 h 1871207"/>
              <a:gd name="connsiteX1" fmla="*/ 0 w 1838325"/>
              <a:gd name="connsiteY1" fmla="*/ 1861682 h 1871207"/>
              <a:gd name="connsiteX2" fmla="*/ 1838325 w 1838325"/>
              <a:gd name="connsiteY2" fmla="*/ 1871207 h 1871207"/>
              <a:gd name="connsiteX3" fmla="*/ 1533525 w 1838325"/>
              <a:gd name="connsiteY3" fmla="*/ 32882 h 1871207"/>
              <a:gd name="connsiteX4" fmla="*/ 76624 w 1838325"/>
              <a:gd name="connsiteY4" fmla="*/ 0 h 1871207"/>
              <a:gd name="connsiteX0" fmla="*/ 181987 w 1838325"/>
              <a:gd name="connsiteY0" fmla="*/ 0 h 1841872"/>
              <a:gd name="connsiteX1" fmla="*/ 0 w 1838325"/>
              <a:gd name="connsiteY1" fmla="*/ 1832347 h 1841872"/>
              <a:gd name="connsiteX2" fmla="*/ 1838325 w 1838325"/>
              <a:gd name="connsiteY2" fmla="*/ 1841872 h 1841872"/>
              <a:gd name="connsiteX3" fmla="*/ 1533525 w 1838325"/>
              <a:gd name="connsiteY3" fmla="*/ 3547 h 1841872"/>
              <a:gd name="connsiteX4" fmla="*/ 181987 w 1838325"/>
              <a:gd name="connsiteY4" fmla="*/ 0 h 18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325" h="1841872">
                <a:moveTo>
                  <a:pt x="181987" y="0"/>
                </a:moveTo>
                <a:lnTo>
                  <a:pt x="0" y="1832347"/>
                </a:lnTo>
                <a:lnTo>
                  <a:pt x="1838325" y="1841872"/>
                </a:lnTo>
                <a:lnTo>
                  <a:pt x="1533525" y="3547"/>
                </a:lnTo>
                <a:lnTo>
                  <a:pt x="181987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3FF20E4E-F65D-B9E4-13CC-D2267B9E841C}"/>
              </a:ext>
            </a:extLst>
          </p:cNvPr>
          <p:cNvSpPr/>
          <p:nvPr/>
        </p:nvSpPr>
        <p:spPr>
          <a:xfrm>
            <a:off x="9569117" y="4319561"/>
            <a:ext cx="1661888" cy="1794155"/>
          </a:xfrm>
          <a:custGeom>
            <a:avLst/>
            <a:gdLst>
              <a:gd name="connsiteX0" fmla="*/ 171450 w 1838325"/>
              <a:gd name="connsiteY0" fmla="*/ 133350 h 1838325"/>
              <a:gd name="connsiteX1" fmla="*/ 0 w 1838325"/>
              <a:gd name="connsiteY1" fmla="*/ 1828800 h 1838325"/>
              <a:gd name="connsiteX2" fmla="*/ 1838325 w 1838325"/>
              <a:gd name="connsiteY2" fmla="*/ 1838325 h 1838325"/>
              <a:gd name="connsiteX3" fmla="*/ 1533525 w 1838325"/>
              <a:gd name="connsiteY3" fmla="*/ 0 h 1838325"/>
              <a:gd name="connsiteX4" fmla="*/ 171450 w 1838325"/>
              <a:gd name="connsiteY4" fmla="*/ 133350 h 1838325"/>
              <a:gd name="connsiteX0" fmla="*/ 76624 w 1838325"/>
              <a:gd name="connsiteY0" fmla="*/ 0 h 1871207"/>
              <a:gd name="connsiteX1" fmla="*/ 0 w 1838325"/>
              <a:gd name="connsiteY1" fmla="*/ 1861682 h 1871207"/>
              <a:gd name="connsiteX2" fmla="*/ 1838325 w 1838325"/>
              <a:gd name="connsiteY2" fmla="*/ 1871207 h 1871207"/>
              <a:gd name="connsiteX3" fmla="*/ 1533525 w 1838325"/>
              <a:gd name="connsiteY3" fmla="*/ 32882 h 1871207"/>
              <a:gd name="connsiteX4" fmla="*/ 76624 w 1838325"/>
              <a:gd name="connsiteY4" fmla="*/ 0 h 1871207"/>
              <a:gd name="connsiteX0" fmla="*/ 181987 w 1838325"/>
              <a:gd name="connsiteY0" fmla="*/ 0 h 1841872"/>
              <a:gd name="connsiteX1" fmla="*/ 0 w 1838325"/>
              <a:gd name="connsiteY1" fmla="*/ 1832347 h 1841872"/>
              <a:gd name="connsiteX2" fmla="*/ 1838325 w 1838325"/>
              <a:gd name="connsiteY2" fmla="*/ 1841872 h 1841872"/>
              <a:gd name="connsiteX3" fmla="*/ 1533525 w 1838325"/>
              <a:gd name="connsiteY3" fmla="*/ 3547 h 1841872"/>
              <a:gd name="connsiteX4" fmla="*/ 181987 w 1838325"/>
              <a:gd name="connsiteY4" fmla="*/ 0 h 18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325" h="1841872">
                <a:moveTo>
                  <a:pt x="181987" y="0"/>
                </a:moveTo>
                <a:lnTo>
                  <a:pt x="0" y="1832347"/>
                </a:lnTo>
                <a:lnTo>
                  <a:pt x="1838325" y="1841872"/>
                </a:lnTo>
                <a:lnTo>
                  <a:pt x="1533525" y="3547"/>
                </a:lnTo>
                <a:lnTo>
                  <a:pt x="181987" y="0"/>
                </a:lnTo>
                <a:close/>
              </a:path>
            </a:pathLst>
          </a:custGeom>
          <a:gradFill flip="none" rotWithShape="1">
            <a:gsLst>
              <a:gs pos="0">
                <a:srgbClr val="92D050">
                  <a:alpha val="0"/>
                </a:srgbClr>
              </a:gs>
              <a:gs pos="100000">
                <a:srgbClr val="01D106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fountain, water&#10;&#10;Description automatically generated">
            <a:extLst>
              <a:ext uri="{FF2B5EF4-FFF2-40B4-BE49-F238E27FC236}">
                <a16:creationId xmlns:a16="http://schemas.microsoft.com/office/drawing/2014/main" id="{BA893398-3BF6-D070-BB3E-1E58E6023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74" y="4078838"/>
            <a:ext cx="2027183" cy="1641766"/>
          </a:xfrm>
          <a:prstGeom prst="rect">
            <a:avLst/>
          </a:prstGeom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C38D8044-F396-0535-ECA0-BBD74F3654F8}"/>
              </a:ext>
            </a:extLst>
          </p:cNvPr>
          <p:cNvSpPr txBox="1"/>
          <p:nvPr/>
        </p:nvSpPr>
        <p:spPr>
          <a:xfrm>
            <a:off x="9940830" y="5720604"/>
            <a:ext cx="115929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Wotfard Bold" panose="00000800000000000000" pitchFamily="50" charset="0"/>
              </a:rPr>
              <a:t>Unlock</a:t>
            </a: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1229854D-A5C7-FE89-6D1F-1FD4B98A39B9}"/>
              </a:ext>
            </a:extLst>
          </p:cNvPr>
          <p:cNvSpPr/>
          <p:nvPr/>
        </p:nvSpPr>
        <p:spPr>
          <a:xfrm>
            <a:off x="5683332" y="3414493"/>
            <a:ext cx="2027183" cy="1988810"/>
          </a:xfrm>
          <a:custGeom>
            <a:avLst/>
            <a:gdLst>
              <a:gd name="connsiteX0" fmla="*/ 1552575 w 1714500"/>
              <a:gd name="connsiteY0" fmla="*/ 0 h 1647825"/>
              <a:gd name="connsiteX1" fmla="*/ 66675 w 1714500"/>
              <a:gd name="connsiteY1" fmla="*/ 47625 h 1647825"/>
              <a:gd name="connsiteX2" fmla="*/ 0 w 1714500"/>
              <a:gd name="connsiteY2" fmla="*/ 1419225 h 1647825"/>
              <a:gd name="connsiteX3" fmla="*/ 1714500 w 1714500"/>
              <a:gd name="connsiteY3" fmla="*/ 1647825 h 1647825"/>
              <a:gd name="connsiteX4" fmla="*/ 1552575 w 1714500"/>
              <a:gd name="connsiteY4" fmla="*/ 0 h 1647825"/>
              <a:gd name="connsiteX0" fmla="*/ 1552575 w 1714500"/>
              <a:gd name="connsiteY0" fmla="*/ 0 h 1485900"/>
              <a:gd name="connsiteX1" fmla="*/ 66675 w 1714500"/>
              <a:gd name="connsiteY1" fmla="*/ 47625 h 1485900"/>
              <a:gd name="connsiteX2" fmla="*/ 0 w 1714500"/>
              <a:gd name="connsiteY2" fmla="*/ 1419225 h 1485900"/>
              <a:gd name="connsiteX3" fmla="*/ 1714500 w 1714500"/>
              <a:gd name="connsiteY3" fmla="*/ 1485900 h 1485900"/>
              <a:gd name="connsiteX4" fmla="*/ 1552575 w 1714500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0" h="1485900">
                <a:moveTo>
                  <a:pt x="1552575" y="0"/>
                </a:moveTo>
                <a:lnTo>
                  <a:pt x="66675" y="47625"/>
                </a:lnTo>
                <a:lnTo>
                  <a:pt x="0" y="1419225"/>
                </a:lnTo>
                <a:lnTo>
                  <a:pt x="1714500" y="1485900"/>
                </a:lnTo>
                <a:lnTo>
                  <a:pt x="1552575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B50FF7BC-976E-CA0E-026B-05D26373AEB9}"/>
              </a:ext>
            </a:extLst>
          </p:cNvPr>
          <p:cNvSpPr/>
          <p:nvPr/>
        </p:nvSpPr>
        <p:spPr>
          <a:xfrm>
            <a:off x="5527105" y="3265438"/>
            <a:ext cx="2027183" cy="1988810"/>
          </a:xfrm>
          <a:custGeom>
            <a:avLst/>
            <a:gdLst>
              <a:gd name="connsiteX0" fmla="*/ 1552575 w 1714500"/>
              <a:gd name="connsiteY0" fmla="*/ 0 h 1647825"/>
              <a:gd name="connsiteX1" fmla="*/ 66675 w 1714500"/>
              <a:gd name="connsiteY1" fmla="*/ 47625 h 1647825"/>
              <a:gd name="connsiteX2" fmla="*/ 0 w 1714500"/>
              <a:gd name="connsiteY2" fmla="*/ 1419225 h 1647825"/>
              <a:gd name="connsiteX3" fmla="*/ 1714500 w 1714500"/>
              <a:gd name="connsiteY3" fmla="*/ 1647825 h 1647825"/>
              <a:gd name="connsiteX4" fmla="*/ 1552575 w 1714500"/>
              <a:gd name="connsiteY4" fmla="*/ 0 h 1647825"/>
              <a:gd name="connsiteX0" fmla="*/ 1552575 w 1714500"/>
              <a:gd name="connsiteY0" fmla="*/ 0 h 1485900"/>
              <a:gd name="connsiteX1" fmla="*/ 66675 w 1714500"/>
              <a:gd name="connsiteY1" fmla="*/ 47625 h 1485900"/>
              <a:gd name="connsiteX2" fmla="*/ 0 w 1714500"/>
              <a:gd name="connsiteY2" fmla="*/ 1419225 h 1485900"/>
              <a:gd name="connsiteX3" fmla="*/ 1714500 w 1714500"/>
              <a:gd name="connsiteY3" fmla="*/ 1485900 h 1485900"/>
              <a:gd name="connsiteX4" fmla="*/ 1552575 w 1714500"/>
              <a:gd name="connsiteY4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0" h="1485900">
                <a:moveTo>
                  <a:pt x="1552575" y="0"/>
                </a:moveTo>
                <a:lnTo>
                  <a:pt x="66675" y="47625"/>
                </a:lnTo>
                <a:lnTo>
                  <a:pt x="0" y="1419225"/>
                </a:lnTo>
                <a:lnTo>
                  <a:pt x="1714500" y="1485900"/>
                </a:lnTo>
                <a:lnTo>
                  <a:pt x="1552575" y="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alpha val="0"/>
                </a:srgbClr>
              </a:gs>
              <a:gs pos="100000">
                <a:srgbClr val="00EAF0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402C28-56E0-403C-5B61-750FF06D34BA}"/>
              </a:ext>
            </a:extLst>
          </p:cNvPr>
          <p:cNvGrpSpPr/>
          <p:nvPr/>
        </p:nvGrpSpPr>
        <p:grpSpPr>
          <a:xfrm>
            <a:off x="5839453" y="3465310"/>
            <a:ext cx="1602419" cy="1243425"/>
            <a:chOff x="3144129" y="4545817"/>
            <a:chExt cx="2300260" cy="178492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01E90B-EE21-B6EF-F487-EA247B5BF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44129" y="4545817"/>
              <a:ext cx="1784927" cy="1784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E188C5-1C23-F7DA-FBF8-A91F05FD4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241" y="4984114"/>
              <a:ext cx="1178148" cy="1178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78702CC-EEC3-BB51-964E-6A3425A89FE7}"/>
              </a:ext>
            </a:extLst>
          </p:cNvPr>
          <p:cNvSpPr txBox="1"/>
          <p:nvPr/>
        </p:nvSpPr>
        <p:spPr>
          <a:xfrm rot="181497">
            <a:off x="6144415" y="4761976"/>
            <a:ext cx="1172116" cy="461665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Wotfard Bold" panose="00000800000000000000" pitchFamily="50" charset="0"/>
              </a:rPr>
              <a:t>Collect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EAD16-46DB-595A-317A-F7106DE670CF}"/>
              </a:ext>
            </a:extLst>
          </p:cNvPr>
          <p:cNvCxnSpPr>
            <a:cxnSpLocks/>
          </p:cNvCxnSpPr>
          <p:nvPr/>
        </p:nvCxnSpPr>
        <p:spPr>
          <a:xfrm>
            <a:off x="8307235" y="1603494"/>
            <a:ext cx="1208240" cy="30797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EB0BBE-0C7C-0A2B-3F68-78AE02839FB2}"/>
              </a:ext>
            </a:extLst>
          </p:cNvPr>
          <p:cNvCxnSpPr>
            <a:cxnSpLocks/>
          </p:cNvCxnSpPr>
          <p:nvPr/>
        </p:nvCxnSpPr>
        <p:spPr>
          <a:xfrm>
            <a:off x="7522118" y="4203183"/>
            <a:ext cx="2136232" cy="69052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Picture 8" descr="Graphic Pattern | Halftone | 3form">
            <a:extLst>
              <a:ext uri="{FF2B5EF4-FFF2-40B4-BE49-F238E27FC236}">
                <a16:creationId xmlns:a16="http://schemas.microsoft.com/office/drawing/2014/main" id="{3C7455CD-F369-E1DA-AE26-5FFA8383A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14FA6BC-A3EE-6B73-2EE0-D6BC193A6D74}"/>
              </a:ext>
            </a:extLst>
          </p:cNvPr>
          <p:cNvGrpSpPr/>
          <p:nvPr/>
        </p:nvGrpSpPr>
        <p:grpSpPr>
          <a:xfrm rot="21417798">
            <a:off x="160650" y="189843"/>
            <a:ext cx="3139203" cy="862746"/>
            <a:chOff x="1864379" y="150715"/>
            <a:chExt cx="3139203" cy="86274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2BA6FE-5E53-A21A-6CCA-DE78DF7687F5}"/>
                </a:ext>
              </a:extLst>
            </p:cNvPr>
            <p:cNvSpPr txBox="1"/>
            <p:nvPr/>
          </p:nvSpPr>
          <p:spPr>
            <a:xfrm rot="161966">
              <a:off x="1935113" y="182464"/>
              <a:ext cx="30684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Gameloop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DE5867-50DF-59AE-D45C-A6C833D8D9BC}"/>
                </a:ext>
              </a:extLst>
            </p:cNvPr>
            <p:cNvSpPr txBox="1"/>
            <p:nvPr/>
          </p:nvSpPr>
          <p:spPr>
            <a:xfrm rot="161966">
              <a:off x="1864379" y="150715"/>
              <a:ext cx="30684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Gameloop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F2AE89-DDE3-1CDE-641D-374212A6513B}"/>
                </a:ext>
              </a:extLst>
            </p:cNvPr>
            <p:cNvSpPr txBox="1"/>
            <p:nvPr/>
          </p:nvSpPr>
          <p:spPr>
            <a:xfrm rot="161966">
              <a:off x="1897365" y="159447"/>
              <a:ext cx="30684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Gameloop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9FED8A-46D2-3210-1727-BB70359ACE25}"/>
              </a:ext>
            </a:extLst>
          </p:cNvPr>
          <p:cNvSpPr/>
          <p:nvPr/>
        </p:nvSpPr>
        <p:spPr>
          <a:xfrm>
            <a:off x="4337849" y="5983008"/>
            <a:ext cx="3372665" cy="791055"/>
          </a:xfrm>
          <a:custGeom>
            <a:avLst/>
            <a:gdLst>
              <a:gd name="connsiteX0" fmla="*/ 57150 w 3105150"/>
              <a:gd name="connsiteY0" fmla="*/ 0 h 609600"/>
              <a:gd name="connsiteX1" fmla="*/ 3105150 w 3105150"/>
              <a:gd name="connsiteY1" fmla="*/ 142875 h 609600"/>
              <a:gd name="connsiteX2" fmla="*/ 2990850 w 3105150"/>
              <a:gd name="connsiteY2" fmla="*/ 609600 h 609600"/>
              <a:gd name="connsiteX3" fmla="*/ 0 w 3105150"/>
              <a:gd name="connsiteY3" fmla="*/ 542925 h 609600"/>
              <a:gd name="connsiteX4" fmla="*/ 57150 w 3105150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50" h="609600">
                <a:moveTo>
                  <a:pt x="57150" y="0"/>
                </a:moveTo>
                <a:lnTo>
                  <a:pt x="3105150" y="142875"/>
                </a:lnTo>
                <a:lnTo>
                  <a:pt x="2990850" y="609600"/>
                </a:lnTo>
                <a:lnTo>
                  <a:pt x="0" y="542925"/>
                </a:lnTo>
                <a:lnTo>
                  <a:pt x="5715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2965068-06D1-E62F-3198-656012676D43}"/>
              </a:ext>
            </a:extLst>
          </p:cNvPr>
          <p:cNvSpPr/>
          <p:nvPr/>
        </p:nvSpPr>
        <p:spPr>
          <a:xfrm>
            <a:off x="4486275" y="5895847"/>
            <a:ext cx="3372665" cy="791055"/>
          </a:xfrm>
          <a:custGeom>
            <a:avLst/>
            <a:gdLst>
              <a:gd name="connsiteX0" fmla="*/ 57150 w 3105150"/>
              <a:gd name="connsiteY0" fmla="*/ 0 h 609600"/>
              <a:gd name="connsiteX1" fmla="*/ 3105150 w 3105150"/>
              <a:gd name="connsiteY1" fmla="*/ 142875 h 609600"/>
              <a:gd name="connsiteX2" fmla="*/ 2990850 w 3105150"/>
              <a:gd name="connsiteY2" fmla="*/ 609600 h 609600"/>
              <a:gd name="connsiteX3" fmla="*/ 0 w 3105150"/>
              <a:gd name="connsiteY3" fmla="*/ 542925 h 609600"/>
              <a:gd name="connsiteX4" fmla="*/ 57150 w 3105150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50" h="609600">
                <a:moveTo>
                  <a:pt x="57150" y="0"/>
                </a:moveTo>
                <a:lnTo>
                  <a:pt x="3105150" y="142875"/>
                </a:lnTo>
                <a:lnTo>
                  <a:pt x="2990850" y="609600"/>
                </a:lnTo>
                <a:lnTo>
                  <a:pt x="0" y="542925"/>
                </a:lnTo>
                <a:lnTo>
                  <a:pt x="571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D9FEFF">
                  <a:alpha val="71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48A9F4-87A7-8C60-6A52-9CB32EDCF7CE}"/>
              </a:ext>
            </a:extLst>
          </p:cNvPr>
          <p:cNvSpPr txBox="1"/>
          <p:nvPr/>
        </p:nvSpPr>
        <p:spPr>
          <a:xfrm rot="120000">
            <a:off x="4574004" y="6123121"/>
            <a:ext cx="3041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highlight>
                  <a:srgbClr val="00FFFF"/>
                </a:highlight>
                <a:latin typeface="Wotfard Light" panose="00000400000000000000" pitchFamily="50" charset="0"/>
              </a:rPr>
              <a:t>Source</a:t>
            </a:r>
            <a:r>
              <a:rPr lang="en-US" sz="2400" dirty="0">
                <a:latin typeface="Wotfard Light" panose="00000400000000000000" pitchFamily="50" charset="0"/>
              </a:rPr>
              <a:t> </a:t>
            </a:r>
            <a:r>
              <a:rPr lang="en-US" sz="2400" dirty="0">
                <a:highlight>
                  <a:srgbClr val="FF0000"/>
                </a:highlight>
                <a:latin typeface="Wotfard Light" panose="00000400000000000000" pitchFamily="50" charset="0"/>
              </a:rPr>
              <a:t>Drain</a:t>
            </a:r>
            <a:r>
              <a:rPr lang="en-US" sz="2400" dirty="0">
                <a:latin typeface="Wotfard Light" panose="00000400000000000000" pitchFamily="50" charset="0"/>
              </a:rPr>
              <a:t> </a:t>
            </a:r>
            <a:r>
              <a:rPr lang="en-US" sz="2400" dirty="0">
                <a:highlight>
                  <a:srgbClr val="30FE37"/>
                </a:highlight>
                <a:latin typeface="Wotfard Light" panose="00000400000000000000" pitchFamily="50" charset="0"/>
              </a:rPr>
              <a:t>Trader</a:t>
            </a:r>
          </a:p>
        </p:txBody>
      </p:sp>
    </p:spTree>
    <p:extLst>
      <p:ext uri="{BB962C8B-B14F-4D97-AF65-F5344CB8AC3E}">
        <p14:creationId xmlns:p14="http://schemas.microsoft.com/office/powerpoint/2010/main" val="2528537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6B511F4-8EC9-7772-67C8-BCE2C857E147}"/>
              </a:ext>
            </a:extLst>
          </p:cNvPr>
          <p:cNvSpPr/>
          <p:nvPr/>
        </p:nvSpPr>
        <p:spPr>
          <a:xfrm>
            <a:off x="4787900" y="6350000"/>
            <a:ext cx="2616200" cy="457200"/>
          </a:xfrm>
          <a:custGeom>
            <a:avLst/>
            <a:gdLst>
              <a:gd name="connsiteX0" fmla="*/ 25400 w 2616200"/>
              <a:gd name="connsiteY0" fmla="*/ 0 h 457200"/>
              <a:gd name="connsiteX1" fmla="*/ 2590800 w 2616200"/>
              <a:gd name="connsiteY1" fmla="*/ 88900 h 457200"/>
              <a:gd name="connsiteX2" fmla="*/ 2616200 w 2616200"/>
              <a:gd name="connsiteY2" fmla="*/ 457200 h 457200"/>
              <a:gd name="connsiteX3" fmla="*/ 0 w 2616200"/>
              <a:gd name="connsiteY3" fmla="*/ 406400 h 457200"/>
              <a:gd name="connsiteX4" fmla="*/ 25400 w 2616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200" h="457200">
                <a:moveTo>
                  <a:pt x="25400" y="0"/>
                </a:moveTo>
                <a:lnTo>
                  <a:pt x="2590800" y="88900"/>
                </a:lnTo>
                <a:lnTo>
                  <a:pt x="2616200" y="457200"/>
                </a:lnTo>
                <a:lnTo>
                  <a:pt x="0" y="4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3E1384-249C-86A6-B693-4CCA24E7CFB4}"/>
              </a:ext>
            </a:extLst>
          </p:cNvPr>
          <p:cNvSpPr/>
          <p:nvPr/>
        </p:nvSpPr>
        <p:spPr>
          <a:xfrm>
            <a:off x="4873032" y="6256272"/>
            <a:ext cx="2616200" cy="457200"/>
          </a:xfrm>
          <a:custGeom>
            <a:avLst/>
            <a:gdLst>
              <a:gd name="connsiteX0" fmla="*/ 25400 w 2616200"/>
              <a:gd name="connsiteY0" fmla="*/ 0 h 457200"/>
              <a:gd name="connsiteX1" fmla="*/ 2590800 w 2616200"/>
              <a:gd name="connsiteY1" fmla="*/ 88900 h 457200"/>
              <a:gd name="connsiteX2" fmla="*/ 2616200 w 2616200"/>
              <a:gd name="connsiteY2" fmla="*/ 457200 h 457200"/>
              <a:gd name="connsiteX3" fmla="*/ 0 w 2616200"/>
              <a:gd name="connsiteY3" fmla="*/ 406400 h 457200"/>
              <a:gd name="connsiteX4" fmla="*/ 25400 w 2616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200" h="457200">
                <a:moveTo>
                  <a:pt x="25400" y="0"/>
                </a:moveTo>
                <a:lnTo>
                  <a:pt x="2590800" y="88900"/>
                </a:lnTo>
                <a:lnTo>
                  <a:pt x="2616200" y="457200"/>
                </a:lnTo>
                <a:lnTo>
                  <a:pt x="0" y="406400"/>
                </a:lnTo>
                <a:lnTo>
                  <a:pt x="2540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8" descr="Graphic Pattern | Halftone | 3form">
            <a:extLst>
              <a:ext uri="{FF2B5EF4-FFF2-40B4-BE49-F238E27FC236}">
                <a16:creationId xmlns:a16="http://schemas.microsoft.com/office/drawing/2014/main" id="{7B22C0CF-1308-5E73-E176-75EAC227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0063F90-49F5-47A5-E54E-7E2794B3B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682025"/>
              </p:ext>
            </p:extLst>
          </p:nvPr>
        </p:nvGraphicFramePr>
        <p:xfrm>
          <a:off x="2829923" y="5058278"/>
          <a:ext cx="1695450" cy="1564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34680" imgH="585360" progId="">
                  <p:embed/>
                </p:oleObj>
              </mc:Choice>
              <mc:Fallback>
                <p:oleObj r:id="rId3" imgW="634680" imgH="58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9923" y="5058278"/>
                        <a:ext cx="1695450" cy="1564052"/>
                      </a:xfrm>
                      <a:prstGeom prst="rect">
                        <a:avLst/>
                      </a:prstGeom>
                      <a:ln>
                        <a:solidFill>
                          <a:srgbClr val="30FE3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53776DE-8B2D-937F-BBAB-BA2BC0D7D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245471"/>
              </p:ext>
            </p:extLst>
          </p:nvPr>
        </p:nvGraphicFramePr>
        <p:xfrm>
          <a:off x="320687" y="5041925"/>
          <a:ext cx="1585851" cy="1585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81760" imgH="581760" progId="">
                  <p:embed/>
                </p:oleObj>
              </mc:Choice>
              <mc:Fallback>
                <p:oleObj r:id="rId5" imgW="581760" imgH="581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687" y="5041925"/>
                        <a:ext cx="1585851" cy="1585852"/>
                      </a:xfrm>
                      <a:prstGeom prst="rect">
                        <a:avLst/>
                      </a:prstGeom>
                      <a:ln w="44450">
                        <a:solidFill>
                          <a:srgbClr val="30FE3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7D864CD0-5905-C68E-BC12-BE2E3F4E2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136170"/>
              </p:ext>
            </p:extLst>
          </p:nvPr>
        </p:nvGraphicFramePr>
        <p:xfrm>
          <a:off x="1531026" y="230223"/>
          <a:ext cx="1133009" cy="21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7600" imgH="620280" progId="">
                  <p:embed/>
                </p:oleObj>
              </mc:Choice>
              <mc:Fallback>
                <p:oleObj r:id="rId7" imgW="327600" imgH="620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1026" y="230223"/>
                        <a:ext cx="1133009" cy="2150520"/>
                      </a:xfrm>
                      <a:prstGeom prst="rect">
                        <a:avLst/>
                      </a:prstGeom>
                      <a:ln w="44450">
                        <a:solidFill>
                          <a:srgbClr val="30FE3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FB79022-8AE6-0C81-7D9D-1023DF2C9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905840"/>
              </p:ext>
            </p:extLst>
          </p:nvPr>
        </p:nvGraphicFramePr>
        <p:xfrm>
          <a:off x="320675" y="2630488"/>
          <a:ext cx="3830638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166400" imgH="663480" progId="">
                  <p:embed/>
                </p:oleObj>
              </mc:Choice>
              <mc:Fallback>
                <p:oleObj r:id="rId9" imgW="1166400" imgH="663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675" y="2630488"/>
                        <a:ext cx="3830638" cy="2178050"/>
                      </a:xfrm>
                      <a:prstGeom prst="rect">
                        <a:avLst/>
                      </a:prstGeom>
                      <a:ln w="44450">
                        <a:solidFill>
                          <a:srgbClr val="30FE3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72723C5A-2944-EB8F-E1D1-63B829DA7E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65179"/>
              </p:ext>
            </p:extLst>
          </p:nvPr>
        </p:nvGraphicFramePr>
        <p:xfrm>
          <a:off x="293257" y="230223"/>
          <a:ext cx="1006156" cy="2150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89080" imgH="617760" progId="">
                  <p:embed/>
                </p:oleObj>
              </mc:Choice>
              <mc:Fallback>
                <p:oleObj r:id="rId11" imgW="289080" imgH="617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3257" y="230223"/>
                        <a:ext cx="1006156" cy="2150519"/>
                      </a:xfrm>
                      <a:prstGeom prst="rect">
                        <a:avLst/>
                      </a:prstGeom>
                      <a:ln w="44450">
                        <a:solidFill>
                          <a:srgbClr val="30FE3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D04109A2-CEBA-AD26-B5EB-0F597988A0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399142"/>
              </p:ext>
            </p:extLst>
          </p:nvPr>
        </p:nvGraphicFramePr>
        <p:xfrm>
          <a:off x="2968262" y="230223"/>
          <a:ext cx="1560076" cy="2148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446400" imgH="614160" progId="">
                  <p:embed/>
                </p:oleObj>
              </mc:Choice>
              <mc:Fallback>
                <p:oleObj r:id="rId13" imgW="446400" imgH="614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68262" y="230223"/>
                        <a:ext cx="1560076" cy="2148578"/>
                      </a:xfrm>
                      <a:prstGeom prst="rect">
                        <a:avLst/>
                      </a:prstGeom>
                      <a:ln w="44450">
                        <a:solidFill>
                          <a:srgbClr val="30FE3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B85F7E-C3D5-F435-0AB5-3983A32C9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151396"/>
              </p:ext>
            </p:extLst>
          </p:nvPr>
        </p:nvGraphicFramePr>
        <p:xfrm>
          <a:off x="8167732" y="5041925"/>
          <a:ext cx="1198755" cy="154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444960" imgH="572400" progId="">
                  <p:embed/>
                </p:oleObj>
              </mc:Choice>
              <mc:Fallback>
                <p:oleObj r:id="rId15" imgW="444960" imgH="572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167732" y="5041925"/>
                        <a:ext cx="1198755" cy="154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B516D50-7428-7F8C-9731-6E83BEE012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553018"/>
              </p:ext>
            </p:extLst>
          </p:nvPr>
        </p:nvGraphicFramePr>
        <p:xfrm>
          <a:off x="8230581" y="236687"/>
          <a:ext cx="1439885" cy="2148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406800" imgH="605880" progId="">
                  <p:embed/>
                </p:oleObj>
              </mc:Choice>
              <mc:Fallback>
                <p:oleObj r:id="rId17" imgW="406800" imgH="605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230581" y="236687"/>
                        <a:ext cx="1439885" cy="2148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594246-70EA-29D2-B18B-54CC27897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88312"/>
              </p:ext>
            </p:extLst>
          </p:nvPr>
        </p:nvGraphicFramePr>
        <p:xfrm>
          <a:off x="8047168" y="2631866"/>
          <a:ext cx="1806713" cy="217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558000" imgH="671760" progId="">
                  <p:embed/>
                </p:oleObj>
              </mc:Choice>
              <mc:Fallback>
                <p:oleObj r:id="rId19" imgW="558000" imgH="671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047168" y="2631866"/>
                        <a:ext cx="1806713" cy="2177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C19A102-178E-59DC-4D70-4E8C0D5A9B8B}"/>
              </a:ext>
            </a:extLst>
          </p:cNvPr>
          <p:cNvSpPr txBox="1"/>
          <p:nvPr/>
        </p:nvSpPr>
        <p:spPr>
          <a:xfrm>
            <a:off x="12532185" y="-342341"/>
            <a:ext cx="1545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</a:rPr>
              <a:t>High Contrast</a:t>
            </a:r>
          </a:p>
          <a:p>
            <a:r>
              <a:rPr lang="en-US" dirty="0">
                <a:solidFill>
                  <a:schemeClr val="bg1"/>
                </a:solidFill>
              </a:rPr>
              <a:t>Flat Color</a:t>
            </a:r>
          </a:p>
          <a:p>
            <a:r>
              <a:rPr lang="en-US" dirty="0">
                <a:solidFill>
                  <a:schemeClr val="bg1"/>
                </a:solidFill>
              </a:rPr>
              <a:t>Graffiti</a:t>
            </a:r>
          </a:p>
          <a:p>
            <a:r>
              <a:rPr lang="en-US" dirty="0">
                <a:solidFill>
                  <a:schemeClr val="bg1"/>
                </a:solidFill>
              </a:rPr>
              <a:t>Crystals</a:t>
            </a:r>
          </a:p>
          <a:p>
            <a:r>
              <a:rPr lang="en-US" dirty="0">
                <a:solidFill>
                  <a:schemeClr val="bg1"/>
                </a:solidFill>
              </a:rPr>
              <a:t>Cell Shading</a:t>
            </a:r>
          </a:p>
          <a:p>
            <a:r>
              <a:rPr lang="en-US" dirty="0">
                <a:solidFill>
                  <a:schemeClr val="bg1"/>
                </a:solidFill>
              </a:rPr>
              <a:t>Non-Euclidian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170C9B-CCE5-B02B-3F79-482EA6B0AFAA}"/>
              </a:ext>
            </a:extLst>
          </p:cNvPr>
          <p:cNvSpPr txBox="1"/>
          <p:nvPr/>
        </p:nvSpPr>
        <p:spPr>
          <a:xfrm>
            <a:off x="10319429" y="1305483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Shape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11FCA2-DC35-C32F-25AC-99A4E3744F7F}"/>
              </a:ext>
            </a:extLst>
          </p:cNvPr>
          <p:cNvSpPr txBox="1"/>
          <p:nvPr/>
        </p:nvSpPr>
        <p:spPr>
          <a:xfrm>
            <a:off x="10694067" y="4160872"/>
            <a:ext cx="9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997B70-5266-2BA6-A379-2056B05A6FD5}"/>
              </a:ext>
            </a:extLst>
          </p:cNvPr>
          <p:cNvSpPr txBox="1"/>
          <p:nvPr/>
        </p:nvSpPr>
        <p:spPr>
          <a:xfrm>
            <a:off x="11092208" y="561015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7742A2-826B-60FC-A9DA-10EDC1A1A31C}"/>
              </a:ext>
            </a:extLst>
          </p:cNvPr>
          <p:cNvSpPr txBox="1"/>
          <p:nvPr/>
        </p:nvSpPr>
        <p:spPr>
          <a:xfrm rot="120000">
            <a:off x="4915941" y="6353392"/>
            <a:ext cx="25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olvetica Rg" panose="020B0603030602020004" pitchFamily="34" charset="0"/>
              </a:rPr>
              <a:t>Moodboards: Characters</a:t>
            </a:r>
          </a:p>
        </p:txBody>
      </p:sp>
    </p:spTree>
    <p:extLst>
      <p:ext uri="{BB962C8B-B14F-4D97-AF65-F5344CB8AC3E}">
        <p14:creationId xmlns:p14="http://schemas.microsoft.com/office/powerpoint/2010/main" val="2065134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6B511F4-8EC9-7772-67C8-BCE2C857E147}"/>
              </a:ext>
            </a:extLst>
          </p:cNvPr>
          <p:cNvSpPr/>
          <p:nvPr/>
        </p:nvSpPr>
        <p:spPr>
          <a:xfrm>
            <a:off x="4787900" y="6350000"/>
            <a:ext cx="2616200" cy="457200"/>
          </a:xfrm>
          <a:custGeom>
            <a:avLst/>
            <a:gdLst>
              <a:gd name="connsiteX0" fmla="*/ 25400 w 2616200"/>
              <a:gd name="connsiteY0" fmla="*/ 0 h 457200"/>
              <a:gd name="connsiteX1" fmla="*/ 2590800 w 2616200"/>
              <a:gd name="connsiteY1" fmla="*/ 88900 h 457200"/>
              <a:gd name="connsiteX2" fmla="*/ 2616200 w 2616200"/>
              <a:gd name="connsiteY2" fmla="*/ 457200 h 457200"/>
              <a:gd name="connsiteX3" fmla="*/ 0 w 2616200"/>
              <a:gd name="connsiteY3" fmla="*/ 406400 h 457200"/>
              <a:gd name="connsiteX4" fmla="*/ 25400 w 2616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200" h="457200">
                <a:moveTo>
                  <a:pt x="25400" y="0"/>
                </a:moveTo>
                <a:lnTo>
                  <a:pt x="2590800" y="88900"/>
                </a:lnTo>
                <a:lnTo>
                  <a:pt x="2616200" y="457200"/>
                </a:lnTo>
                <a:lnTo>
                  <a:pt x="0" y="4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3E1384-249C-86A6-B693-4CCA24E7CFB4}"/>
              </a:ext>
            </a:extLst>
          </p:cNvPr>
          <p:cNvSpPr/>
          <p:nvPr/>
        </p:nvSpPr>
        <p:spPr>
          <a:xfrm>
            <a:off x="4873032" y="6256272"/>
            <a:ext cx="2616200" cy="457200"/>
          </a:xfrm>
          <a:custGeom>
            <a:avLst/>
            <a:gdLst>
              <a:gd name="connsiteX0" fmla="*/ 25400 w 2616200"/>
              <a:gd name="connsiteY0" fmla="*/ 0 h 457200"/>
              <a:gd name="connsiteX1" fmla="*/ 2590800 w 2616200"/>
              <a:gd name="connsiteY1" fmla="*/ 88900 h 457200"/>
              <a:gd name="connsiteX2" fmla="*/ 2616200 w 2616200"/>
              <a:gd name="connsiteY2" fmla="*/ 457200 h 457200"/>
              <a:gd name="connsiteX3" fmla="*/ 0 w 2616200"/>
              <a:gd name="connsiteY3" fmla="*/ 406400 h 457200"/>
              <a:gd name="connsiteX4" fmla="*/ 25400 w 2616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200" h="457200">
                <a:moveTo>
                  <a:pt x="25400" y="0"/>
                </a:moveTo>
                <a:lnTo>
                  <a:pt x="2590800" y="88900"/>
                </a:lnTo>
                <a:lnTo>
                  <a:pt x="2616200" y="457200"/>
                </a:lnTo>
                <a:lnTo>
                  <a:pt x="0" y="406400"/>
                </a:lnTo>
                <a:lnTo>
                  <a:pt x="2540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8" descr="Graphic Pattern | Halftone | 3form">
            <a:extLst>
              <a:ext uri="{FF2B5EF4-FFF2-40B4-BE49-F238E27FC236}">
                <a16:creationId xmlns:a16="http://schemas.microsoft.com/office/drawing/2014/main" id="{7B22C0CF-1308-5E73-E176-75EAC227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C19A102-178E-59DC-4D70-4E8C0D5A9B8B}"/>
              </a:ext>
            </a:extLst>
          </p:cNvPr>
          <p:cNvSpPr txBox="1"/>
          <p:nvPr/>
        </p:nvSpPr>
        <p:spPr>
          <a:xfrm>
            <a:off x="12532185" y="-342341"/>
            <a:ext cx="1545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</a:rPr>
              <a:t>High Contrast</a:t>
            </a:r>
          </a:p>
          <a:p>
            <a:r>
              <a:rPr lang="en-US" dirty="0">
                <a:solidFill>
                  <a:schemeClr val="bg1"/>
                </a:solidFill>
              </a:rPr>
              <a:t>Flat Color</a:t>
            </a:r>
          </a:p>
          <a:p>
            <a:r>
              <a:rPr lang="en-US" dirty="0">
                <a:solidFill>
                  <a:schemeClr val="bg1"/>
                </a:solidFill>
              </a:rPr>
              <a:t>Graffiti</a:t>
            </a:r>
          </a:p>
          <a:p>
            <a:r>
              <a:rPr lang="en-US" dirty="0">
                <a:solidFill>
                  <a:schemeClr val="bg1"/>
                </a:solidFill>
              </a:rPr>
              <a:t>Crystals</a:t>
            </a:r>
          </a:p>
          <a:p>
            <a:r>
              <a:rPr lang="en-US" dirty="0">
                <a:solidFill>
                  <a:schemeClr val="bg1"/>
                </a:solidFill>
              </a:rPr>
              <a:t>Cell Shading</a:t>
            </a:r>
          </a:p>
          <a:p>
            <a:r>
              <a:rPr lang="en-US" dirty="0">
                <a:solidFill>
                  <a:schemeClr val="bg1"/>
                </a:solidFill>
              </a:rPr>
              <a:t>Non-Euclidian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7742A2-826B-60FC-A9DA-10EDC1A1A31C}"/>
              </a:ext>
            </a:extLst>
          </p:cNvPr>
          <p:cNvSpPr txBox="1"/>
          <p:nvPr/>
        </p:nvSpPr>
        <p:spPr>
          <a:xfrm rot="120000">
            <a:off x="4915941" y="6353392"/>
            <a:ext cx="25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olvetica Rg" panose="020B0603030602020004" pitchFamily="34" charset="0"/>
              </a:rPr>
              <a:t>Moodboards: Characters</a:t>
            </a:r>
          </a:p>
        </p:txBody>
      </p:sp>
    </p:spTree>
    <p:extLst>
      <p:ext uri="{BB962C8B-B14F-4D97-AF65-F5344CB8AC3E}">
        <p14:creationId xmlns:p14="http://schemas.microsoft.com/office/powerpoint/2010/main" val="362748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6B511F4-8EC9-7772-67C8-BCE2C857E147}"/>
              </a:ext>
            </a:extLst>
          </p:cNvPr>
          <p:cNvSpPr/>
          <p:nvPr/>
        </p:nvSpPr>
        <p:spPr>
          <a:xfrm>
            <a:off x="4787900" y="6344836"/>
            <a:ext cx="2683404" cy="462364"/>
          </a:xfrm>
          <a:custGeom>
            <a:avLst/>
            <a:gdLst>
              <a:gd name="connsiteX0" fmla="*/ 25400 w 2616200"/>
              <a:gd name="connsiteY0" fmla="*/ 0 h 457200"/>
              <a:gd name="connsiteX1" fmla="*/ 2590800 w 2616200"/>
              <a:gd name="connsiteY1" fmla="*/ 88900 h 457200"/>
              <a:gd name="connsiteX2" fmla="*/ 2616200 w 2616200"/>
              <a:gd name="connsiteY2" fmla="*/ 457200 h 457200"/>
              <a:gd name="connsiteX3" fmla="*/ 0 w 2616200"/>
              <a:gd name="connsiteY3" fmla="*/ 406400 h 457200"/>
              <a:gd name="connsiteX4" fmla="*/ 25400 w 2616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200" h="457200">
                <a:moveTo>
                  <a:pt x="25400" y="0"/>
                </a:moveTo>
                <a:lnTo>
                  <a:pt x="2590800" y="88900"/>
                </a:lnTo>
                <a:lnTo>
                  <a:pt x="2616200" y="457200"/>
                </a:lnTo>
                <a:lnTo>
                  <a:pt x="0" y="406400"/>
                </a:lnTo>
                <a:lnTo>
                  <a:pt x="254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03E1384-249C-86A6-B693-4CCA24E7CFB4}"/>
              </a:ext>
            </a:extLst>
          </p:cNvPr>
          <p:cNvSpPr/>
          <p:nvPr/>
        </p:nvSpPr>
        <p:spPr>
          <a:xfrm>
            <a:off x="4873032" y="6251108"/>
            <a:ext cx="2683404" cy="462364"/>
          </a:xfrm>
          <a:custGeom>
            <a:avLst/>
            <a:gdLst>
              <a:gd name="connsiteX0" fmla="*/ 25400 w 2616200"/>
              <a:gd name="connsiteY0" fmla="*/ 0 h 457200"/>
              <a:gd name="connsiteX1" fmla="*/ 2590800 w 2616200"/>
              <a:gd name="connsiteY1" fmla="*/ 88900 h 457200"/>
              <a:gd name="connsiteX2" fmla="*/ 2616200 w 2616200"/>
              <a:gd name="connsiteY2" fmla="*/ 457200 h 457200"/>
              <a:gd name="connsiteX3" fmla="*/ 0 w 2616200"/>
              <a:gd name="connsiteY3" fmla="*/ 406400 h 457200"/>
              <a:gd name="connsiteX4" fmla="*/ 25400 w 2616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200" h="457200">
                <a:moveTo>
                  <a:pt x="25400" y="0"/>
                </a:moveTo>
                <a:lnTo>
                  <a:pt x="2590800" y="88900"/>
                </a:lnTo>
                <a:lnTo>
                  <a:pt x="2616200" y="457200"/>
                </a:lnTo>
                <a:lnTo>
                  <a:pt x="0" y="406400"/>
                </a:lnTo>
                <a:lnTo>
                  <a:pt x="2540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8" descr="Graphic Pattern | Halftone | 3form">
            <a:extLst>
              <a:ext uri="{FF2B5EF4-FFF2-40B4-BE49-F238E27FC236}">
                <a16:creationId xmlns:a16="http://schemas.microsoft.com/office/drawing/2014/main" id="{7B22C0CF-1308-5E73-E176-75EAC227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C19A102-178E-59DC-4D70-4E8C0D5A9B8B}"/>
              </a:ext>
            </a:extLst>
          </p:cNvPr>
          <p:cNvSpPr txBox="1"/>
          <p:nvPr/>
        </p:nvSpPr>
        <p:spPr>
          <a:xfrm>
            <a:off x="12532185" y="-342341"/>
            <a:ext cx="1545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</a:rPr>
              <a:t>High Contrast</a:t>
            </a:r>
          </a:p>
          <a:p>
            <a:r>
              <a:rPr lang="en-US" dirty="0">
                <a:solidFill>
                  <a:schemeClr val="bg1"/>
                </a:solidFill>
              </a:rPr>
              <a:t>Flat Color</a:t>
            </a:r>
          </a:p>
          <a:p>
            <a:r>
              <a:rPr lang="en-US" dirty="0">
                <a:solidFill>
                  <a:schemeClr val="bg1"/>
                </a:solidFill>
              </a:rPr>
              <a:t>Graffiti</a:t>
            </a:r>
          </a:p>
          <a:p>
            <a:r>
              <a:rPr lang="en-US" dirty="0">
                <a:solidFill>
                  <a:schemeClr val="bg1"/>
                </a:solidFill>
              </a:rPr>
              <a:t>Crystals</a:t>
            </a:r>
          </a:p>
          <a:p>
            <a:r>
              <a:rPr lang="en-US" dirty="0">
                <a:solidFill>
                  <a:schemeClr val="bg1"/>
                </a:solidFill>
              </a:rPr>
              <a:t>Cell Shading</a:t>
            </a:r>
          </a:p>
          <a:p>
            <a:r>
              <a:rPr lang="en-US" dirty="0">
                <a:solidFill>
                  <a:schemeClr val="bg1"/>
                </a:solidFill>
              </a:rPr>
              <a:t>Non-Euclidian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7742A2-826B-60FC-A9DA-10EDC1A1A31C}"/>
              </a:ext>
            </a:extLst>
          </p:cNvPr>
          <p:cNvSpPr txBox="1"/>
          <p:nvPr/>
        </p:nvSpPr>
        <p:spPr>
          <a:xfrm rot="120000">
            <a:off x="4841213" y="6353392"/>
            <a:ext cx="26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olvetica Rg" panose="020B0603030602020004" pitchFamily="34" charset="0"/>
              </a:rPr>
              <a:t>Moodboards: Environment</a:t>
            </a:r>
          </a:p>
        </p:txBody>
      </p:sp>
    </p:spTree>
    <p:extLst>
      <p:ext uri="{BB962C8B-B14F-4D97-AF65-F5344CB8AC3E}">
        <p14:creationId xmlns:p14="http://schemas.microsoft.com/office/powerpoint/2010/main" val="223255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Graphic Pattern | Halftone | 3form">
            <a:extLst>
              <a:ext uri="{FF2B5EF4-FFF2-40B4-BE49-F238E27FC236}">
                <a16:creationId xmlns:a16="http://schemas.microsoft.com/office/drawing/2014/main" id="{7B22C0CF-1308-5E73-E176-75EAC227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C19A102-178E-59DC-4D70-4E8C0D5A9B8B}"/>
              </a:ext>
            </a:extLst>
          </p:cNvPr>
          <p:cNvSpPr txBox="1"/>
          <p:nvPr/>
        </p:nvSpPr>
        <p:spPr>
          <a:xfrm>
            <a:off x="10646384" y="1230902"/>
            <a:ext cx="1545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</a:p>
          <a:p>
            <a:r>
              <a:rPr lang="en-US" dirty="0"/>
              <a:t>High Contrast</a:t>
            </a:r>
          </a:p>
          <a:p>
            <a:r>
              <a:rPr lang="en-US" dirty="0"/>
              <a:t>Flat Color</a:t>
            </a:r>
          </a:p>
          <a:p>
            <a:r>
              <a:rPr lang="en-US" dirty="0"/>
              <a:t>Graffiti</a:t>
            </a:r>
          </a:p>
          <a:p>
            <a:r>
              <a:rPr lang="en-US" dirty="0"/>
              <a:t>Crystals</a:t>
            </a:r>
          </a:p>
          <a:p>
            <a:r>
              <a:rPr lang="en-US" dirty="0"/>
              <a:t>Cell Shading</a:t>
            </a:r>
          </a:p>
          <a:p>
            <a:r>
              <a:rPr lang="en-US" dirty="0"/>
              <a:t>Non-Euclidian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F71F-7A67-D59A-29FF-B2DEE8BFEEC8}"/>
              </a:ext>
            </a:extLst>
          </p:cNvPr>
          <p:cNvGrpSpPr/>
          <p:nvPr/>
        </p:nvGrpSpPr>
        <p:grpSpPr>
          <a:xfrm>
            <a:off x="7670800" y="4599706"/>
            <a:ext cx="2122488" cy="2015407"/>
            <a:chOff x="6607716" y="3429000"/>
            <a:chExt cx="3261772" cy="3097213"/>
          </a:xfrm>
        </p:grpSpPr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E933206F-AB8E-6A93-28D4-A0A9A8FCC6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7880969"/>
                </p:ext>
              </p:extLst>
            </p:nvPr>
          </p:nvGraphicFramePr>
          <p:xfrm>
            <a:off x="8278813" y="3429000"/>
            <a:ext cx="1590675" cy="309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292680" imgH="568800" progId="">
                    <p:embed/>
                  </p:oleObj>
                </mc:Choice>
                <mc:Fallback>
                  <p:oleObj r:id="rId3" imgW="292680" imgH="56880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278813" y="3429000"/>
                          <a:ext cx="1590675" cy="309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2EAFA53A-13CF-0DF2-E97A-3B728177A3B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7489751"/>
                </p:ext>
              </p:extLst>
            </p:nvPr>
          </p:nvGraphicFramePr>
          <p:xfrm>
            <a:off x="6607716" y="3429000"/>
            <a:ext cx="1671098" cy="309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303480" imgH="562680" progId="">
                    <p:embed/>
                  </p:oleObj>
                </mc:Choice>
                <mc:Fallback>
                  <p:oleObj r:id="rId5" imgW="303480" imgH="56268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607716" y="3429000"/>
                          <a:ext cx="1671098" cy="309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360CF43-916A-875F-E86F-56F3B4B07B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399274"/>
              </p:ext>
            </p:extLst>
          </p:nvPr>
        </p:nvGraphicFramePr>
        <p:xfrm>
          <a:off x="4667518" y="4694182"/>
          <a:ext cx="1968205" cy="1826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72400" imgH="531360" progId="">
                  <p:embed/>
                </p:oleObj>
              </mc:Choice>
              <mc:Fallback>
                <p:oleObj r:id="rId7" imgW="572400" imgH="53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67518" y="4694182"/>
                        <a:ext cx="1968205" cy="1826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B05A843-82C4-5550-971B-C2708F02B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693031"/>
              </p:ext>
            </p:extLst>
          </p:nvPr>
        </p:nvGraphicFramePr>
        <p:xfrm>
          <a:off x="1768976" y="4769590"/>
          <a:ext cx="1863465" cy="167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598680" imgH="538560" progId="">
                  <p:embed/>
                </p:oleObj>
              </mc:Choice>
              <mc:Fallback>
                <p:oleObj r:id="rId9" imgW="598680" imgH="538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68976" y="4769590"/>
                        <a:ext cx="1863465" cy="167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0BC9981A-7CAD-D5BF-113D-626AB9AB64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023235"/>
              </p:ext>
            </p:extLst>
          </p:nvPr>
        </p:nvGraphicFramePr>
        <p:xfrm>
          <a:off x="1973943" y="3093925"/>
          <a:ext cx="1362075" cy="15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91480" imgH="667080" progId="">
                  <p:embed/>
                </p:oleObj>
              </mc:Choice>
              <mc:Fallback>
                <p:oleObj r:id="rId11" imgW="591480" imgH="667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73943" y="3093925"/>
                        <a:ext cx="1362075" cy="153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7EE38A4-AFF8-FF67-5C06-35123D2A3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268873"/>
              </p:ext>
            </p:extLst>
          </p:nvPr>
        </p:nvGraphicFramePr>
        <p:xfrm>
          <a:off x="7948891" y="1033712"/>
          <a:ext cx="1618770" cy="1592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594000" imgH="584280" progId="">
                  <p:embed/>
                </p:oleObj>
              </mc:Choice>
              <mc:Fallback>
                <p:oleObj r:id="rId13" imgW="594000" imgH="584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48891" y="1033712"/>
                        <a:ext cx="1618770" cy="1592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393A648-522D-8512-ED60-DF1FF64F88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480091"/>
              </p:ext>
            </p:extLst>
          </p:nvPr>
        </p:nvGraphicFramePr>
        <p:xfrm>
          <a:off x="5146544" y="963503"/>
          <a:ext cx="1634620" cy="16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572400" imgH="581760" progId="">
                  <p:embed/>
                </p:oleObj>
              </mc:Choice>
              <mc:Fallback>
                <p:oleObj r:id="rId15" imgW="572400" imgH="581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46544" y="963503"/>
                        <a:ext cx="1634620" cy="165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853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8E7901-3071-728A-8A27-BE9EEE7A54F6}"/>
              </a:ext>
            </a:extLst>
          </p:cNvPr>
          <p:cNvSpPr/>
          <p:nvPr/>
        </p:nvSpPr>
        <p:spPr>
          <a:xfrm rot="21359260">
            <a:off x="-246743" y="-188682"/>
            <a:ext cx="4441372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13256-913E-13FD-AE5E-EF9AC02C785C}"/>
              </a:ext>
            </a:extLst>
          </p:cNvPr>
          <p:cNvSpPr/>
          <p:nvPr/>
        </p:nvSpPr>
        <p:spPr>
          <a:xfrm rot="21359260">
            <a:off x="-246743" y="-336776"/>
            <a:ext cx="4616690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8" descr="Graphic Pattern | Halftone | 3form">
            <a:extLst>
              <a:ext uri="{FF2B5EF4-FFF2-40B4-BE49-F238E27FC236}">
                <a16:creationId xmlns:a16="http://schemas.microsoft.com/office/drawing/2014/main" id="{7B22C0CF-1308-5E73-E176-75EAC227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8F0373E-CF2C-BD99-ACA9-E55A7EE31DC5}"/>
              </a:ext>
            </a:extLst>
          </p:cNvPr>
          <p:cNvGrpSpPr/>
          <p:nvPr/>
        </p:nvGrpSpPr>
        <p:grpSpPr>
          <a:xfrm rot="21444677">
            <a:off x="602608" y="99045"/>
            <a:ext cx="2917988" cy="862746"/>
            <a:chOff x="1974993" y="150715"/>
            <a:chExt cx="2917988" cy="8627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77E268-A635-E470-F22F-7A6F8F34F059}"/>
                </a:ext>
              </a:extLst>
            </p:cNvPr>
            <p:cNvSpPr txBox="1"/>
            <p:nvPr/>
          </p:nvSpPr>
          <p:spPr>
            <a:xfrm rot="161966">
              <a:off x="2045727" y="182464"/>
              <a:ext cx="28472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Concepts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725B2-B8E7-C580-BE1D-FD3D8347D17B}"/>
                </a:ext>
              </a:extLst>
            </p:cNvPr>
            <p:cNvSpPr txBox="1"/>
            <p:nvPr/>
          </p:nvSpPr>
          <p:spPr>
            <a:xfrm rot="161966">
              <a:off x="1974993" y="150715"/>
              <a:ext cx="28472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Concepts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23BF15-3414-7BB1-D40B-424CD3500B50}"/>
                </a:ext>
              </a:extLst>
            </p:cNvPr>
            <p:cNvSpPr txBox="1"/>
            <p:nvPr/>
          </p:nvSpPr>
          <p:spPr>
            <a:xfrm rot="161966">
              <a:off x="2007979" y="159447"/>
              <a:ext cx="28472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Concepts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25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60F778A-FFE0-58BF-7FA8-D50F432A5FFC}"/>
              </a:ext>
            </a:extLst>
          </p:cNvPr>
          <p:cNvSpPr/>
          <p:nvPr/>
        </p:nvSpPr>
        <p:spPr>
          <a:xfrm>
            <a:off x="-246743" y="-388933"/>
            <a:ext cx="4412342" cy="1655354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FCE748-C138-6582-6B29-FD08F59A16BD}"/>
              </a:ext>
            </a:extLst>
          </p:cNvPr>
          <p:cNvSpPr/>
          <p:nvPr/>
        </p:nvSpPr>
        <p:spPr>
          <a:xfrm>
            <a:off x="-246743" y="-507999"/>
            <a:ext cx="4586514" cy="1655354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 Pattern | Halftone | 3form">
            <a:extLst>
              <a:ext uri="{FF2B5EF4-FFF2-40B4-BE49-F238E27FC236}">
                <a16:creationId xmlns:a16="http://schemas.microsoft.com/office/drawing/2014/main" id="{2DBB5CBF-A4C0-680D-4B19-88EA56B03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6DE82D-28A8-A94E-9A60-9F48F6F27008}"/>
              </a:ext>
            </a:extLst>
          </p:cNvPr>
          <p:cNvGrpSpPr/>
          <p:nvPr/>
        </p:nvGrpSpPr>
        <p:grpSpPr>
          <a:xfrm>
            <a:off x="143752" y="195070"/>
            <a:ext cx="3892614" cy="862746"/>
            <a:chOff x="1487679" y="150715"/>
            <a:chExt cx="3892614" cy="8627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3C62E-39C0-A683-C322-24CF58DA2205}"/>
                </a:ext>
              </a:extLst>
            </p:cNvPr>
            <p:cNvSpPr txBox="1"/>
            <p:nvPr/>
          </p:nvSpPr>
          <p:spPr>
            <a:xfrm rot="161966">
              <a:off x="1558413" y="182464"/>
              <a:ext cx="38218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Level Design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E3FD14-FDC5-C9CD-91A5-35E83EA0856A}"/>
                </a:ext>
              </a:extLst>
            </p:cNvPr>
            <p:cNvSpPr txBox="1"/>
            <p:nvPr/>
          </p:nvSpPr>
          <p:spPr>
            <a:xfrm rot="161966">
              <a:off x="1487679" y="150715"/>
              <a:ext cx="38218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Level Design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60F864-0DF5-77D0-4939-A0826D132FE3}"/>
                </a:ext>
              </a:extLst>
            </p:cNvPr>
            <p:cNvSpPr txBox="1"/>
            <p:nvPr/>
          </p:nvSpPr>
          <p:spPr>
            <a:xfrm rot="161966">
              <a:off x="1520665" y="159447"/>
              <a:ext cx="38218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Level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804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6263CAA-177B-E819-1816-E79664A5936C}"/>
              </a:ext>
            </a:extLst>
          </p:cNvPr>
          <p:cNvSpPr/>
          <p:nvPr/>
        </p:nvSpPr>
        <p:spPr>
          <a:xfrm rot="21111234">
            <a:off x="-215882" y="-107371"/>
            <a:ext cx="2946900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55C222F-9D01-F3A2-118D-08FE3E1C88A1}"/>
              </a:ext>
            </a:extLst>
          </p:cNvPr>
          <p:cNvSpPr/>
          <p:nvPr/>
        </p:nvSpPr>
        <p:spPr>
          <a:xfrm rot="21111234">
            <a:off x="-215810" y="-224373"/>
            <a:ext cx="3063225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 Pattern | Halftone | 3form">
            <a:extLst>
              <a:ext uri="{FF2B5EF4-FFF2-40B4-BE49-F238E27FC236}">
                <a16:creationId xmlns:a16="http://schemas.microsoft.com/office/drawing/2014/main" id="{F3D8176B-4FE8-340D-B083-B6C96DB4F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81D514B-21DD-81E1-EEAB-BB16A9C00E21}"/>
              </a:ext>
            </a:extLst>
          </p:cNvPr>
          <p:cNvGrpSpPr/>
          <p:nvPr/>
        </p:nvGrpSpPr>
        <p:grpSpPr>
          <a:xfrm>
            <a:off x="182497" y="214513"/>
            <a:ext cx="2305641" cy="862746"/>
            <a:chOff x="2281166" y="150715"/>
            <a:chExt cx="2305641" cy="8627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424D30-A497-FAE2-C9ED-7067BDBECBC6}"/>
                </a:ext>
              </a:extLst>
            </p:cNvPr>
            <p:cNvSpPr txBox="1"/>
            <p:nvPr/>
          </p:nvSpPr>
          <p:spPr>
            <a:xfrm rot="161966">
              <a:off x="2351900" y="182464"/>
              <a:ext cx="22349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Credits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758EB4-9691-F268-AE83-B5EA6A13F7F9}"/>
                </a:ext>
              </a:extLst>
            </p:cNvPr>
            <p:cNvSpPr txBox="1"/>
            <p:nvPr/>
          </p:nvSpPr>
          <p:spPr>
            <a:xfrm rot="161966">
              <a:off x="2281166" y="150715"/>
              <a:ext cx="22349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Credits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F94250-83CF-81C8-6A52-737774E23992}"/>
                </a:ext>
              </a:extLst>
            </p:cNvPr>
            <p:cNvSpPr txBox="1"/>
            <p:nvPr/>
          </p:nvSpPr>
          <p:spPr>
            <a:xfrm rot="161966">
              <a:off x="2314152" y="159447"/>
              <a:ext cx="22349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Credits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01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A207E5-AD2C-4A2C-CBF0-6151C9BAC737}"/>
              </a:ext>
            </a:extLst>
          </p:cNvPr>
          <p:cNvSpPr txBox="1"/>
          <p:nvPr/>
        </p:nvSpPr>
        <p:spPr>
          <a:xfrm>
            <a:off x="828372" y="3044279"/>
            <a:ext cx="1053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MERSSI DAVOIRE REGARDÉ LA PREZ</a:t>
            </a:r>
          </a:p>
        </p:txBody>
      </p:sp>
    </p:spTree>
    <p:extLst>
      <p:ext uri="{BB962C8B-B14F-4D97-AF65-F5344CB8AC3E}">
        <p14:creationId xmlns:p14="http://schemas.microsoft.com/office/powerpoint/2010/main" val="3657425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813E71-2247-9301-7654-1FF4AA3D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33102-4D76-5FAA-D64F-E8B0207D45DB}"/>
              </a:ext>
            </a:extLst>
          </p:cNvPr>
          <p:cNvSpPr txBox="1"/>
          <p:nvPr/>
        </p:nvSpPr>
        <p:spPr>
          <a:xfrm>
            <a:off x="3191257" y="557784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FFE31E6-39AE-862C-1059-21C5B1CB9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121" y="6159499"/>
            <a:ext cx="2381579" cy="5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71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97A1A2D-6145-FA88-C951-65D1AA1C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33102-4D76-5FAA-D64F-E8B0207D45DB}"/>
              </a:ext>
            </a:extLst>
          </p:cNvPr>
          <p:cNvSpPr txBox="1"/>
          <p:nvPr/>
        </p:nvSpPr>
        <p:spPr>
          <a:xfrm>
            <a:off x="3191257" y="557784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6100C1D-CA92-CDDA-D54F-03173BB09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6170901"/>
            <a:ext cx="2311400" cy="5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93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681BA-6A6F-6947-96D0-C2F0BEAAADE6}"/>
              </a:ext>
            </a:extLst>
          </p:cNvPr>
          <p:cNvSpPr/>
          <p:nvPr/>
        </p:nvSpPr>
        <p:spPr>
          <a:xfrm rot="217965">
            <a:off x="8808730" y="1986489"/>
            <a:ext cx="2360701" cy="350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6EF70F-FD5B-6411-0A9D-476556A4F72C}"/>
              </a:ext>
            </a:extLst>
          </p:cNvPr>
          <p:cNvSpPr/>
          <p:nvPr/>
        </p:nvSpPr>
        <p:spPr>
          <a:xfrm rot="21364715">
            <a:off x="1139705" y="1992955"/>
            <a:ext cx="2324204" cy="350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0" descr="Circle Halftone Round - Free vector graphic on Pixabay - Pixabay">
            <a:extLst>
              <a:ext uri="{FF2B5EF4-FFF2-40B4-BE49-F238E27FC236}">
                <a16:creationId xmlns:a16="http://schemas.microsoft.com/office/drawing/2014/main" id="{20CD5E05-51F2-2C76-C6F2-A6868E39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3" y="2273928"/>
            <a:ext cx="2895598" cy="286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Circle Halftone Round - Free vector graphic on Pixabay - Pixabay">
            <a:extLst>
              <a:ext uri="{FF2B5EF4-FFF2-40B4-BE49-F238E27FC236}">
                <a16:creationId xmlns:a16="http://schemas.microsoft.com/office/drawing/2014/main" id="{B1B1FFD1-1C96-879F-1B3B-7C324879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063" y="2431145"/>
            <a:ext cx="2895598" cy="286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Circle Halftone Round - Free vector graphic on Pixabay - Pixabay">
            <a:extLst>
              <a:ext uri="{FF2B5EF4-FFF2-40B4-BE49-F238E27FC236}">
                <a16:creationId xmlns:a16="http://schemas.microsoft.com/office/drawing/2014/main" id="{3F303D74-EDAD-5F0C-D65E-EA9FE9E3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61" y="2320885"/>
            <a:ext cx="2895598" cy="286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vil May Cry 5 Review - From Zero To Nero - GameSpot">
            <a:extLst>
              <a:ext uri="{FF2B5EF4-FFF2-40B4-BE49-F238E27FC236}">
                <a16:creationId xmlns:a16="http://schemas.microsoft.com/office/drawing/2014/main" id="{BF8A1CC6-C659-7D73-8BC5-A00BFAE51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1" r="31806"/>
          <a:stretch/>
        </p:blipFill>
        <p:spPr bwMode="auto">
          <a:xfrm>
            <a:off x="1141629" y="2000250"/>
            <a:ext cx="2334464" cy="3505200"/>
          </a:xfrm>
          <a:prstGeom prst="rect">
            <a:avLst/>
          </a:prstGeom>
          <a:solidFill>
            <a:schemeClr val="bg1">
              <a:alpha val="70000"/>
            </a:schemeClr>
          </a:solidFill>
          <a:ln w="60325">
            <a:noFill/>
          </a:ln>
        </p:spPr>
      </p:pic>
      <p:pic>
        <p:nvPicPr>
          <p:cNvPr id="3076" name="Picture 4" descr="Devil May Cry 5 — Wikipédia">
            <a:extLst>
              <a:ext uri="{FF2B5EF4-FFF2-40B4-BE49-F238E27FC236}">
                <a16:creationId xmlns:a16="http://schemas.microsoft.com/office/drawing/2014/main" id="{61E63871-56A2-9763-746E-4D001F88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02" y="4092233"/>
            <a:ext cx="3636787" cy="1969926"/>
          </a:xfrm>
          <a:prstGeom prst="rect">
            <a:avLst/>
          </a:prstGeom>
          <a:noFill/>
          <a:effectLst>
            <a:glow rad="533400">
              <a:srgbClr val="00EAF0">
                <a:alpha val="1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Legend of Zelda: A Link Between Worlds Review - Review - Nintendo World  Report">
            <a:extLst>
              <a:ext uri="{FF2B5EF4-FFF2-40B4-BE49-F238E27FC236}">
                <a16:creationId xmlns:a16="http://schemas.microsoft.com/office/drawing/2014/main" id="{3B3CE689-9739-D9AC-A32F-E79211803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" r="2755"/>
          <a:stretch/>
        </p:blipFill>
        <p:spPr bwMode="auto">
          <a:xfrm>
            <a:off x="4935340" y="2000250"/>
            <a:ext cx="2334464" cy="3505200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>
            <a:solidFill>
              <a:schemeClr val="tx1"/>
            </a:solidFill>
          </a:ln>
        </p:spPr>
      </p:pic>
      <p:pic>
        <p:nvPicPr>
          <p:cNvPr id="3080" name="Picture 8" descr="The Legend of Zelda: A Link Between Worlds — Wikipédia">
            <a:extLst>
              <a:ext uri="{FF2B5EF4-FFF2-40B4-BE49-F238E27FC236}">
                <a16:creationId xmlns:a16="http://schemas.microsoft.com/office/drawing/2014/main" id="{885D1518-AC41-CD32-0493-61575FC8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02" y="4431857"/>
            <a:ext cx="2916880" cy="1815758"/>
          </a:xfrm>
          <a:prstGeom prst="rect">
            <a:avLst/>
          </a:prstGeom>
          <a:noFill/>
          <a:effectLst>
            <a:glow rad="533400">
              <a:srgbClr val="00EAF0">
                <a:alpha val="1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verwatch-box-art | et geekera">
            <a:extLst>
              <a:ext uri="{FF2B5EF4-FFF2-40B4-BE49-F238E27FC236}">
                <a16:creationId xmlns:a16="http://schemas.microsoft.com/office/drawing/2014/main" id="{825738D2-EFCC-D190-6039-554DCAEFF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7" t="20891" r="23696" b="197"/>
          <a:stretch/>
        </p:blipFill>
        <p:spPr bwMode="auto">
          <a:xfrm>
            <a:off x="8807369" y="1992955"/>
            <a:ext cx="2362063" cy="3505200"/>
          </a:xfrm>
          <a:prstGeom prst="rect">
            <a:avLst/>
          </a:prstGeom>
          <a:solidFill>
            <a:schemeClr val="bg1">
              <a:alpha val="70000"/>
            </a:schemeClr>
          </a:solidFill>
          <a:ln w="60325">
            <a:noFill/>
          </a:ln>
        </p:spPr>
      </p:pic>
      <p:pic>
        <p:nvPicPr>
          <p:cNvPr id="3094" name="Picture 22" descr="Overwatch Logo and symbol, meaning, history, PNG, brand">
            <a:extLst>
              <a:ext uri="{FF2B5EF4-FFF2-40B4-BE49-F238E27FC236}">
                <a16:creationId xmlns:a16="http://schemas.microsoft.com/office/drawing/2014/main" id="{E88988A3-16FC-CCAF-73CF-831D374CF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5" b="4259"/>
          <a:stretch/>
        </p:blipFill>
        <p:spPr bwMode="auto">
          <a:xfrm>
            <a:off x="8326307" y="5299821"/>
            <a:ext cx="3090994" cy="472636"/>
          </a:xfrm>
          <a:prstGeom prst="rect">
            <a:avLst/>
          </a:prstGeom>
          <a:noFill/>
          <a:effectLst>
            <a:glow rad="127000">
              <a:srgbClr val="00EAF0">
                <a:alpha val="1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E2D175-6FB5-2642-3F6C-99CC0014B0CB}"/>
              </a:ext>
            </a:extLst>
          </p:cNvPr>
          <p:cNvSpPr txBox="1"/>
          <p:nvPr/>
        </p:nvSpPr>
        <p:spPr>
          <a:xfrm>
            <a:off x="3830839" y="2985307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Wotfard Bold" panose="00000800000000000000" pitchFamily="50" charset="0"/>
              </a:rPr>
              <a:t>+</a:t>
            </a:r>
            <a:endParaRPr lang="en-US" dirty="0">
              <a:latin typeface="Wotfard Bold" panose="000008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C8F7CD-28C2-F18A-B6DD-ABE3BEFE702E}"/>
              </a:ext>
            </a:extLst>
          </p:cNvPr>
          <p:cNvSpPr txBox="1"/>
          <p:nvPr/>
        </p:nvSpPr>
        <p:spPr>
          <a:xfrm>
            <a:off x="7596140" y="2985307"/>
            <a:ext cx="745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Wotfard Bold" panose="00000800000000000000" pitchFamily="50" charset="0"/>
              </a:rPr>
              <a:t>+</a:t>
            </a:r>
            <a:endParaRPr lang="en-US" dirty="0">
              <a:latin typeface="Wotfard Bold" panose="00000800000000000000" pitchFamily="50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338ED58-7272-C3D9-3C4B-BF9BDF03C3EC}"/>
              </a:ext>
            </a:extLst>
          </p:cNvPr>
          <p:cNvSpPr/>
          <p:nvPr/>
        </p:nvSpPr>
        <p:spPr>
          <a:xfrm rot="21034577">
            <a:off x="-238764" y="-225600"/>
            <a:ext cx="2405720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78C5C44-332A-BB84-9032-1646307283AA}"/>
              </a:ext>
            </a:extLst>
          </p:cNvPr>
          <p:cNvSpPr/>
          <p:nvPr/>
        </p:nvSpPr>
        <p:spPr>
          <a:xfrm rot="21034577">
            <a:off x="-204230" y="-348707"/>
            <a:ext cx="2500683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pic>
        <p:nvPicPr>
          <p:cNvPr id="33" name="Picture 8" descr="Graphic Pattern | Halftone | 3form">
            <a:extLst>
              <a:ext uri="{FF2B5EF4-FFF2-40B4-BE49-F238E27FC236}">
                <a16:creationId xmlns:a16="http://schemas.microsoft.com/office/drawing/2014/main" id="{CA35FC74-B23C-57A7-5315-93645D1AC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FD14A6E-3C7C-317F-B7AB-D8D4C5E9F759}"/>
              </a:ext>
            </a:extLst>
          </p:cNvPr>
          <p:cNvGrpSpPr/>
          <p:nvPr/>
        </p:nvGrpSpPr>
        <p:grpSpPr>
          <a:xfrm rot="21269928">
            <a:off x="123060" y="149711"/>
            <a:ext cx="1682073" cy="862746"/>
            <a:chOff x="2592949" y="150715"/>
            <a:chExt cx="1682073" cy="86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5D3BFB-9CF2-D0D5-3AF5-1FA440016780}"/>
                </a:ext>
              </a:extLst>
            </p:cNvPr>
            <p:cNvSpPr txBox="1"/>
            <p:nvPr/>
          </p:nvSpPr>
          <p:spPr>
            <a:xfrm rot="161966">
              <a:off x="2663683" y="182464"/>
              <a:ext cx="1611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Pitch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7E8DAB-AF8E-AA42-245E-189942513AFD}"/>
                </a:ext>
              </a:extLst>
            </p:cNvPr>
            <p:cNvSpPr txBox="1"/>
            <p:nvPr/>
          </p:nvSpPr>
          <p:spPr>
            <a:xfrm rot="161966">
              <a:off x="2592949" y="150715"/>
              <a:ext cx="1611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Pitch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AF3B72-FF64-5922-282C-A0B7C950CC6C}"/>
                </a:ext>
              </a:extLst>
            </p:cNvPr>
            <p:cNvSpPr txBox="1"/>
            <p:nvPr/>
          </p:nvSpPr>
          <p:spPr>
            <a:xfrm rot="161966">
              <a:off x="2625935" y="159447"/>
              <a:ext cx="1611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Pitch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37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picture containing silhouette, art, creativity&#10;&#10;Description automatically generated">
            <a:extLst>
              <a:ext uri="{FF2B5EF4-FFF2-40B4-BE49-F238E27FC236}">
                <a16:creationId xmlns:a16="http://schemas.microsoft.com/office/drawing/2014/main" id="{72BCF689-F734-F88D-DDD8-35578D64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92" y="1966528"/>
            <a:ext cx="942975" cy="254317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EEEF26-8608-53A0-E58A-3E7AA1202A7A}"/>
              </a:ext>
            </a:extLst>
          </p:cNvPr>
          <p:cNvSpPr/>
          <p:nvPr/>
        </p:nvSpPr>
        <p:spPr>
          <a:xfrm>
            <a:off x="-246743" y="-267510"/>
            <a:ext cx="6618514" cy="1660882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BF76E-6547-FC42-5142-A32A9D0D48AE}"/>
              </a:ext>
            </a:extLst>
          </p:cNvPr>
          <p:cNvSpPr/>
          <p:nvPr/>
        </p:nvSpPr>
        <p:spPr>
          <a:xfrm>
            <a:off x="-284843" y="-392471"/>
            <a:ext cx="6879772" cy="1660882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pic>
        <p:nvPicPr>
          <p:cNvPr id="44" name="Picture 8" descr="Graphic Pattern | Halftone | 3form">
            <a:extLst>
              <a:ext uri="{FF2B5EF4-FFF2-40B4-BE49-F238E27FC236}">
                <a16:creationId xmlns:a16="http://schemas.microsoft.com/office/drawing/2014/main" id="{D1DCE402-2D5D-50F4-512A-278F52C25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FBE1AD3-6B7D-6D60-0A98-FB19F05D00CF}"/>
              </a:ext>
            </a:extLst>
          </p:cNvPr>
          <p:cNvSpPr/>
          <p:nvPr/>
        </p:nvSpPr>
        <p:spPr>
          <a:xfrm>
            <a:off x="1133680" y="5873850"/>
            <a:ext cx="9982200" cy="781050"/>
          </a:xfrm>
          <a:custGeom>
            <a:avLst/>
            <a:gdLst>
              <a:gd name="connsiteX0" fmla="*/ 0 w 9982200"/>
              <a:gd name="connsiteY0" fmla="*/ 57150 h 781050"/>
              <a:gd name="connsiteX1" fmla="*/ 9982200 w 9982200"/>
              <a:gd name="connsiteY1" fmla="*/ 0 h 781050"/>
              <a:gd name="connsiteX2" fmla="*/ 9696450 w 9982200"/>
              <a:gd name="connsiteY2" fmla="*/ 781050 h 781050"/>
              <a:gd name="connsiteX3" fmla="*/ 133350 w 9982200"/>
              <a:gd name="connsiteY3" fmla="*/ 752475 h 781050"/>
              <a:gd name="connsiteX4" fmla="*/ 0 w 9982200"/>
              <a:gd name="connsiteY4" fmla="*/ 571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2200" h="781050">
                <a:moveTo>
                  <a:pt x="0" y="57150"/>
                </a:moveTo>
                <a:lnTo>
                  <a:pt x="9982200" y="0"/>
                </a:lnTo>
                <a:lnTo>
                  <a:pt x="9696450" y="781050"/>
                </a:lnTo>
                <a:lnTo>
                  <a:pt x="133350" y="752475"/>
                </a:lnTo>
                <a:lnTo>
                  <a:pt x="0" y="5715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F7D7136-5C7D-B5B3-1107-38CFF5DAD4BD}"/>
              </a:ext>
            </a:extLst>
          </p:cNvPr>
          <p:cNvSpPr/>
          <p:nvPr/>
        </p:nvSpPr>
        <p:spPr>
          <a:xfrm>
            <a:off x="1228930" y="5733098"/>
            <a:ext cx="10096522" cy="781050"/>
          </a:xfrm>
          <a:custGeom>
            <a:avLst/>
            <a:gdLst>
              <a:gd name="connsiteX0" fmla="*/ 0 w 9982200"/>
              <a:gd name="connsiteY0" fmla="*/ 57150 h 781050"/>
              <a:gd name="connsiteX1" fmla="*/ 9982200 w 9982200"/>
              <a:gd name="connsiteY1" fmla="*/ 0 h 781050"/>
              <a:gd name="connsiteX2" fmla="*/ 9696450 w 9982200"/>
              <a:gd name="connsiteY2" fmla="*/ 781050 h 781050"/>
              <a:gd name="connsiteX3" fmla="*/ 133350 w 9982200"/>
              <a:gd name="connsiteY3" fmla="*/ 752475 h 781050"/>
              <a:gd name="connsiteX4" fmla="*/ 0 w 9982200"/>
              <a:gd name="connsiteY4" fmla="*/ 571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2200" h="781050">
                <a:moveTo>
                  <a:pt x="0" y="57150"/>
                </a:moveTo>
                <a:lnTo>
                  <a:pt x="9982200" y="0"/>
                </a:lnTo>
                <a:lnTo>
                  <a:pt x="9696450" y="781050"/>
                </a:lnTo>
                <a:lnTo>
                  <a:pt x="133350" y="752475"/>
                </a:lnTo>
                <a:lnTo>
                  <a:pt x="0" y="57150"/>
                </a:lnTo>
                <a:close/>
              </a:path>
            </a:pathLst>
          </a:custGeom>
          <a:gradFill flip="none" rotWithShape="1">
            <a:gsLst>
              <a:gs pos="0">
                <a:srgbClr val="FFF3FC"/>
              </a:gs>
              <a:gs pos="100000">
                <a:srgbClr val="D9FEFF">
                  <a:alpha val="86000"/>
                </a:srgbClr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C6F42-44AD-4FAC-829D-5CC705B143A6}"/>
              </a:ext>
            </a:extLst>
          </p:cNvPr>
          <p:cNvSpPr txBox="1"/>
          <p:nvPr/>
        </p:nvSpPr>
        <p:spPr>
          <a:xfrm>
            <a:off x="1242084" y="5799542"/>
            <a:ext cx="9759949" cy="699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Wotfard Light" panose="00000400000000000000" pitchFamily="50" charset="0"/>
              </a:rPr>
              <a:t>You play as the </a:t>
            </a:r>
            <a:r>
              <a:rPr lang="en-US" sz="1400" dirty="0">
                <a:solidFill>
                  <a:srgbClr val="00B050"/>
                </a:solidFill>
                <a:latin typeface="Wotfard Light" panose="00000400000000000000" pitchFamily="50" charset="0"/>
              </a:rPr>
              <a:t>Manifold</a:t>
            </a:r>
            <a:r>
              <a:rPr lang="en-US" sz="1400" dirty="0">
                <a:latin typeface="Wotfard Light" panose="00000400000000000000" pitchFamily="50" charset="0"/>
              </a:rPr>
              <a:t>, during the invasion of </a:t>
            </a:r>
            <a:r>
              <a:rPr lang="en-US" sz="1400" dirty="0">
                <a:solidFill>
                  <a:srgbClr val="FF0000"/>
                </a:solidFill>
                <a:latin typeface="Wotfard Light" panose="00000400000000000000" pitchFamily="50" charset="0"/>
              </a:rPr>
              <a:t>Tesseria</a:t>
            </a:r>
            <a:r>
              <a:rPr lang="en-US" sz="1400" dirty="0">
                <a:latin typeface="Wotfard Light" panose="00000400000000000000" pitchFamily="50" charset="0"/>
              </a:rPr>
              <a:t> from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Wotfard Light" panose="00000400000000000000" pitchFamily="50" charset="0"/>
              </a:rPr>
              <a:t>Five Dimensional Beings</a:t>
            </a:r>
            <a:r>
              <a:rPr lang="en-US" sz="1400" dirty="0">
                <a:latin typeface="Wotfard Light" panose="00000400000000000000" pitchFamily="50" charset="0"/>
              </a:rPr>
              <a:t>, using their </a:t>
            </a:r>
            <a:r>
              <a:rPr lang="en-US" sz="1400" dirty="0">
                <a:solidFill>
                  <a:schemeClr val="accent1"/>
                </a:solidFill>
                <a:latin typeface="Wotfard Light" panose="00000400000000000000" pitchFamily="50" charset="0"/>
              </a:rPr>
              <a:t>power over the dimensions</a:t>
            </a:r>
            <a:r>
              <a:rPr lang="en-US" sz="1400" dirty="0">
                <a:latin typeface="Wotfard Light" panose="00000400000000000000" pitchFamily="50" charset="0"/>
              </a:rPr>
              <a:t> to </a:t>
            </a:r>
            <a:r>
              <a:rPr lang="en-US" sz="1400" dirty="0">
                <a:solidFill>
                  <a:srgbClr val="FF36C4"/>
                </a:solidFill>
                <a:latin typeface="Wotfard Light" panose="00000400000000000000" pitchFamily="50" charset="0"/>
              </a:rPr>
              <a:t>push back the invaders</a:t>
            </a:r>
            <a:r>
              <a:rPr lang="en-US" sz="1400" dirty="0">
                <a:latin typeface="Wotfard Light" panose="00000400000000000000" pitchFamily="50" charset="0"/>
              </a:rPr>
              <a:t>  and </a:t>
            </a:r>
            <a:r>
              <a:rPr lang="en-US" sz="1400" dirty="0">
                <a:solidFill>
                  <a:srgbClr val="30FE37"/>
                </a:solidFill>
                <a:latin typeface="Wotfard Light" panose="00000400000000000000" pitchFamily="50" charset="0"/>
              </a:rPr>
              <a:t>prevent reality from collapsing</a:t>
            </a:r>
            <a:r>
              <a:rPr lang="en-US" sz="1400" dirty="0">
                <a:solidFill>
                  <a:srgbClr val="0000FF"/>
                </a:solidFill>
                <a:latin typeface="Wotfard Light" panose="00000400000000000000" pitchFamily="50" charset="0"/>
              </a:rPr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286E77-9789-6E36-2CA8-72F4C66A96B2}"/>
              </a:ext>
            </a:extLst>
          </p:cNvPr>
          <p:cNvGrpSpPr/>
          <p:nvPr/>
        </p:nvGrpSpPr>
        <p:grpSpPr>
          <a:xfrm>
            <a:off x="1330324" y="1887120"/>
            <a:ext cx="1535114" cy="2656228"/>
            <a:chOff x="9075964" y="-58091"/>
            <a:chExt cx="3923109" cy="6788207"/>
          </a:xfrm>
        </p:grpSpPr>
        <p:pic>
          <p:nvPicPr>
            <p:cNvPr id="15" name="Picture 14" descr="A silhouette of a person&#10;&#10;Description automatically generated with low confidence">
              <a:extLst>
                <a:ext uri="{FF2B5EF4-FFF2-40B4-BE49-F238E27FC236}">
                  <a16:creationId xmlns:a16="http://schemas.microsoft.com/office/drawing/2014/main" id="{C669FB43-4989-E6DF-B0C8-0004FDA89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263"/>
            <a:stretch/>
          </p:blipFill>
          <p:spPr>
            <a:xfrm>
              <a:off x="9092194" y="58862"/>
              <a:ext cx="3691857" cy="6671254"/>
            </a:xfrm>
            <a:prstGeom prst="rect">
              <a:avLst/>
            </a:prstGeom>
            <a:effectLst>
              <a:outerShdw blurRad="76200" dir="10560000" kx="1200000" algn="br" rotWithShape="0">
                <a:prstClr val="black">
                  <a:alpha val="13000"/>
                </a:prstClr>
              </a:outerShdw>
            </a:effectLst>
          </p:spPr>
        </p:pic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0368EF1B-79E9-BB91-95DA-FC8CE4B9D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39" b="96252" l="3165" r="93882">
                          <a14:foregroundMark x1="32278" y1="60459" x2="32700" y2="59492"/>
                          <a14:foregroundMark x1="33544" y1="59492" x2="34599" y2="60218"/>
                          <a14:foregroundMark x1="34177" y1="60339" x2="34810" y2="61427"/>
                          <a14:foregroundMark x1="34810" y1="60701" x2="34810" y2="61548"/>
                          <a14:foregroundMark x1="34810" y1="61790" x2="33966" y2="62757"/>
                          <a14:foregroundMark x1="33544" y1="63966" x2="32489" y2="64329"/>
                          <a14:foregroundMark x1="33544" y1="64087" x2="33755" y2="64208"/>
                          <a14:foregroundMark x1="33966" y1="63966" x2="33966" y2="64208"/>
                          <a14:foregroundMark x1="34177" y1="63966" x2="34177" y2="64208"/>
                          <a14:foregroundMark x1="37553" y1="89601" x2="40084" y2="96856"/>
                          <a14:foregroundMark x1="90928" y1="62999" x2="89873" y2="57799"/>
                          <a14:foregroundMark x1="83544" y1="36518" x2="84388" y2="33495"/>
                          <a14:foregroundMark x1="84810" y1="32164" x2="84810" y2="31439"/>
                          <a14:foregroundMark x1="79536" y1="30593" x2="78481" y2="29746"/>
                          <a14:foregroundMark x1="36709" y1="26602" x2="36709" y2="26239"/>
                          <a14:foregroundMark x1="52321" y1="13785" x2="55696" y2="7618"/>
                          <a14:foregroundMark x1="58228" y1="9069" x2="62658" y2="6892"/>
                          <a14:foregroundMark x1="62658" y1="7013" x2="54430" y2="9432"/>
                          <a14:foregroundMark x1="45570" y1="11850" x2="44937" y2="11245"/>
                          <a14:foregroundMark x1="44937" y1="10883" x2="44726" y2="10641"/>
                          <a14:foregroundMark x1="44515" y1="10278" x2="45148" y2="9674"/>
                          <a14:foregroundMark x1="51055" y1="5200" x2="52532" y2="4958"/>
                          <a14:foregroundMark x1="54219" y1="4595" x2="53586" y2="4595"/>
                          <a14:foregroundMark x1="20253" y1="12817" x2="20253" y2="12817"/>
                          <a14:foregroundMark x1="24473" y1="13785" x2="24051" y2="13543"/>
                          <a14:foregroundMark x1="22152" y1="14873" x2="22363" y2="15357"/>
                          <a14:foregroundMark x1="17722" y1="14873" x2="17089" y2="14873"/>
                          <a14:foregroundMark x1="16878" y1="14752" x2="16667" y2="14752"/>
                          <a14:foregroundMark x1="14768" y1="14148" x2="14346" y2="14027"/>
                          <a14:foregroundMark x1="13924" y1="13906" x2="13502" y2="13906"/>
                          <a14:foregroundMark x1="13080" y1="14148" x2="12869" y2="14268"/>
                          <a14:foregroundMark x1="8439" y1="14994" x2="7806" y2="15115"/>
                          <a14:foregroundMark x1="8650" y1="15115" x2="9072" y2="15719"/>
                          <a14:foregroundMark x1="8228" y1="17291" x2="8228" y2="17291"/>
                          <a14:foregroundMark x1="6329" y1="17654" x2="6329" y2="17654"/>
                          <a14:foregroundMark x1="5274" y1="16929" x2="5274" y2="16929"/>
                          <a14:foregroundMark x1="4008" y1="16566" x2="4008" y2="16566"/>
                          <a14:foregroundMark x1="3165" y1="16082" x2="3165" y2="16082"/>
                          <a14:foregroundMark x1="3165" y1="14994" x2="3165" y2="14994"/>
                          <a14:foregroundMark x1="3376" y1="11850" x2="3376" y2="11850"/>
                          <a14:foregroundMark x1="4430" y1="11245" x2="4430" y2="11245"/>
                          <a14:foregroundMark x1="6540" y1="11245" x2="6540" y2="11245"/>
                          <a14:foregroundMark x1="9705" y1="11366" x2="9705" y2="11366"/>
                          <a14:foregroundMark x1="11181" y1="11729" x2="11181" y2="11729"/>
                          <a14:foregroundMark x1="12447" y1="12092" x2="12447" y2="12092"/>
                          <a14:foregroundMark x1="14979" y1="12696" x2="14979" y2="12696"/>
                          <a14:foregroundMark x1="14135" y1="15961" x2="14135" y2="15961"/>
                          <a14:foregroundMark x1="12869" y1="16929" x2="12869" y2="16929"/>
                          <a14:foregroundMark x1="7806" y1="14389" x2="7806" y2="14389"/>
                          <a14:foregroundMark x1="9494" y1="14631" x2="9705" y2="14752"/>
                          <a14:foregroundMark x1="12236" y1="15961" x2="12236" y2="15961"/>
                          <a14:foregroundMark x1="10970" y1="15840" x2="10970" y2="15840"/>
                          <a14:foregroundMark x1="11181" y1="14994" x2="11392" y2="13301"/>
                          <a14:foregroundMark x1="13713" y1="13180" x2="6962" y2="12213"/>
                          <a14:foregroundMark x1="7173" y1="12576" x2="6540" y2="15357"/>
                          <a14:foregroundMark x1="6329" y1="14873" x2="6540" y2="16566"/>
                          <a14:foregroundMark x1="6962" y1="16808" x2="7806" y2="17170"/>
                          <a14:foregroundMark x1="8228" y1="17896" x2="8228" y2="17896"/>
                          <a14:foregroundMark x1="14346" y1="13301" x2="14346" y2="12938"/>
                          <a14:foregroundMark x1="14346" y1="13059" x2="13924" y2="13180"/>
                          <a14:foregroundMark x1="42827" y1="71584" x2="39662" y2="74486"/>
                          <a14:foregroundMark x1="40295" y1="72914" x2="38186" y2="75695"/>
                          <a14:foregroundMark x1="38608" y1="74970" x2="35865" y2="88634"/>
                          <a14:foregroundMark x1="35865" y1="83797" x2="35865" y2="83797"/>
                          <a14:foregroundMark x1="36287" y1="82709" x2="36287" y2="82709"/>
                          <a14:foregroundMark x1="36498" y1="80653" x2="36498" y2="80653"/>
                          <a14:foregroundMark x1="36709" y1="77993" x2="36709" y2="77993"/>
                          <a14:foregroundMark x1="36498" y1="77630" x2="36498" y2="77630"/>
                          <a14:foregroundMark x1="48312" y1="77025" x2="48312" y2="77025"/>
                          <a14:foregroundMark x1="47468" y1="78839" x2="46624" y2="79807"/>
                          <a14:foregroundMark x1="46624" y1="80774" x2="46203" y2="81499"/>
                          <a14:foregroundMark x1="45781" y1="82588" x2="44937" y2="83797"/>
                          <a14:foregroundMark x1="45148" y1="83797" x2="43882" y2="87062"/>
                          <a14:foregroundMark x1="41139" y1="85006" x2="39873" y2="87183"/>
                          <a14:foregroundMark x1="43671" y1="87787" x2="42827" y2="89117"/>
                          <a14:foregroundMark x1="43460" y1="88755" x2="42827" y2="90326"/>
                          <a14:foregroundMark x1="77637" y1="79807" x2="77215" y2="81378"/>
                          <a14:foregroundMark x1="77848" y1="80411" x2="78059" y2="81016"/>
                          <a14:foregroundMark x1="77637" y1="81862" x2="77637" y2="82225"/>
                          <a14:foregroundMark x1="70253" y1="83071" x2="70253" y2="83071"/>
                          <a14:foregroundMark x1="69831" y1="80048" x2="69831" y2="80048"/>
                          <a14:foregroundMark x1="69409" y1="77751" x2="69409" y2="77751"/>
                          <a14:foregroundMark x1="69620" y1="71947" x2="69620" y2="71947"/>
                          <a14:foregroundMark x1="25949" y1="56348" x2="25949" y2="56348"/>
                          <a14:foregroundMark x1="24895" y1="59008" x2="24895" y2="59008"/>
                          <a14:foregroundMark x1="87342" y1="52358" x2="87342" y2="52358"/>
                          <a14:foregroundMark x1="90717" y1="41838" x2="90717" y2="41838"/>
                          <a14:foregroundMark x1="24262" y1="42563" x2="24262" y2="42563"/>
                          <a14:foregroundMark x1="23629" y1="43652" x2="23629" y2="43652"/>
                          <a14:foregroundMark x1="71308" y1="4111" x2="72152" y2="3628"/>
                          <a14:foregroundMark x1="73418" y1="2902" x2="74051" y2="2660"/>
                          <a14:foregroundMark x1="21519" y1="14752" x2="21519" y2="14752"/>
                          <a14:foregroundMark x1="22996" y1="16203" x2="22996" y2="16203"/>
                          <a14:foregroundMark x1="32700" y1="56469" x2="32700" y2="56469"/>
                          <a14:foregroundMark x1="87764" y1="61064" x2="87764" y2="61427"/>
                          <a14:foregroundMark x1="87975" y1="55260" x2="87975" y2="55260"/>
                          <a14:foregroundMark x1="88186" y1="54534" x2="88186" y2="54534"/>
                          <a14:foregroundMark x1="86709" y1="56469" x2="86709" y2="56469"/>
                          <a14:foregroundMark x1="35865" y1="85973" x2="35865" y2="85973"/>
                          <a14:foregroundMark x1="78481" y1="78839" x2="78481" y2="78839"/>
                          <a14:foregroundMark x1="93882" y1="57074" x2="93882" y2="57074"/>
                          <a14:foregroundMark x1="93460" y1="55381" x2="93460" y2="55381"/>
                          <a14:foregroundMark x1="70675" y1="84039" x2="70675" y2="84281"/>
                          <a14:backgroundMark x1="80169" y1="45707" x2="80169" y2="45707"/>
                          <a14:backgroundMark x1="25105" y1="15478" x2="25105" y2="15478"/>
                          <a14:backgroundMark x1="29325" y1="15599" x2="29325" y2="15599"/>
                          <a14:backgroundMark x1="32700" y1="15478" x2="32700" y2="15478"/>
                        </a14:backgroundRemoval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" r="1" b="1113"/>
            <a:stretch/>
          </p:blipFill>
          <p:spPr bwMode="auto">
            <a:xfrm flipH="1">
              <a:off x="9075964" y="-58091"/>
              <a:ext cx="3923109" cy="6781650"/>
            </a:xfrm>
            <a:prstGeom prst="rect">
              <a:avLst/>
            </a:prstGeom>
            <a:noFill/>
            <a:effectLst>
              <a:glow rad="1257300">
                <a:srgbClr val="FF36C4">
                  <a:alpha val="14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34CD96-17DB-453F-9A06-5526CA2D049A}"/>
              </a:ext>
            </a:extLst>
          </p:cNvPr>
          <p:cNvSpPr txBox="1"/>
          <p:nvPr/>
        </p:nvSpPr>
        <p:spPr>
          <a:xfrm>
            <a:off x="841526" y="457241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olvetica Rg" panose="020B0603030602020004" pitchFamily="34" charset="0"/>
              </a:rPr>
              <a:t>Single Player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2EC7733-46CA-CA34-0C3D-8DB46FBCD5FF}"/>
              </a:ext>
            </a:extLst>
          </p:cNvPr>
          <p:cNvSpPr/>
          <p:nvPr/>
        </p:nvSpPr>
        <p:spPr>
          <a:xfrm>
            <a:off x="1814512" y="2182197"/>
            <a:ext cx="61913" cy="61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FD96C2-47BF-5E8B-4108-961B78CFCE18}"/>
              </a:ext>
            </a:extLst>
          </p:cNvPr>
          <p:cNvSpPr/>
          <p:nvPr/>
        </p:nvSpPr>
        <p:spPr>
          <a:xfrm>
            <a:off x="2014537" y="2166122"/>
            <a:ext cx="61913" cy="61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3F749B-4A4C-B879-425C-DD377EAF3257}"/>
              </a:ext>
            </a:extLst>
          </p:cNvPr>
          <p:cNvGrpSpPr/>
          <p:nvPr/>
        </p:nvGrpSpPr>
        <p:grpSpPr>
          <a:xfrm>
            <a:off x="4360292" y="2358906"/>
            <a:ext cx="3471416" cy="1990439"/>
            <a:chOff x="3964169" y="2339856"/>
            <a:chExt cx="3471416" cy="1990439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98BFC9CA-766D-EB4A-43EB-B5F379A299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146" y="2339856"/>
              <a:ext cx="1990439" cy="1990439"/>
            </a:xfrm>
            <a:prstGeom prst="rect">
              <a:avLst/>
            </a:prstGeom>
            <a:effectLst>
              <a:outerShdw blurRad="76200" dir="10560000" kx="1200000" algn="br" rotWithShape="0">
                <a:prstClr val="black">
                  <a:alpha val="13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A picture containing drawing, art, graphics, graphic design&#10;&#10;Description automatically generated">
              <a:extLst>
                <a:ext uri="{FF2B5EF4-FFF2-40B4-BE49-F238E27FC236}">
                  <a16:creationId xmlns:a16="http://schemas.microsoft.com/office/drawing/2014/main" id="{867F304C-F3F5-262B-670C-C2A9A287B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169" y="2695749"/>
              <a:ext cx="2476197" cy="1539527"/>
            </a:xfrm>
            <a:prstGeom prst="rect">
              <a:avLst/>
            </a:prstGeom>
            <a:effectLst>
              <a:glow rad="825500">
                <a:srgbClr val="00EAF0">
                  <a:alpha val="10000"/>
                </a:srgbClr>
              </a:glow>
              <a:outerShdw blurRad="76200" dir="10560000" kx="1200000" algn="br" rotWithShape="0">
                <a:prstClr val="black">
                  <a:alpha val="13000"/>
                </a:prstClr>
              </a:outerShdw>
            </a:effec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C73B96-7C79-3C4F-AC3B-B8237B9F834A}"/>
              </a:ext>
            </a:extLst>
          </p:cNvPr>
          <p:cNvSpPr txBox="1"/>
          <p:nvPr/>
        </p:nvSpPr>
        <p:spPr>
          <a:xfrm>
            <a:off x="5231753" y="4572417"/>
            <a:ext cx="1899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olvetica Rg" panose="020B0603030602020004" pitchFamily="34" charset="0"/>
              </a:rPr>
              <a:t>Beat’em Up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C4F9F3-6192-6CAB-E6B8-1C1C49D109E0}"/>
              </a:ext>
            </a:extLst>
          </p:cNvPr>
          <p:cNvSpPr/>
          <p:nvPr/>
        </p:nvSpPr>
        <p:spPr>
          <a:xfrm rot="20423447">
            <a:off x="1934798" y="2130608"/>
            <a:ext cx="164306" cy="58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C0DF9F-7609-EA80-4F63-73E1F1393FC0}"/>
              </a:ext>
            </a:extLst>
          </p:cNvPr>
          <p:cNvSpPr/>
          <p:nvPr/>
        </p:nvSpPr>
        <p:spPr>
          <a:xfrm rot="1176553" flipH="1">
            <a:off x="1776047" y="2139539"/>
            <a:ext cx="164306" cy="58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D81935-EF73-8F55-C82C-50DB9CD6C5D3}"/>
              </a:ext>
            </a:extLst>
          </p:cNvPr>
          <p:cNvSpPr txBox="1"/>
          <p:nvPr/>
        </p:nvSpPr>
        <p:spPr>
          <a:xfrm>
            <a:off x="9567184" y="4572417"/>
            <a:ext cx="1453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olvetica Rg" panose="020B0603030602020004" pitchFamily="34" charset="0"/>
              </a:rPr>
              <a:t>Premium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67E4BE-2C7B-1A9E-7D47-D5FA8B6E9F1A}"/>
              </a:ext>
            </a:extLst>
          </p:cNvPr>
          <p:cNvSpPr txBox="1"/>
          <p:nvPr/>
        </p:nvSpPr>
        <p:spPr>
          <a:xfrm>
            <a:off x="841526" y="455097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olvetica Rg" panose="020B0603030602020004" pitchFamily="34" charset="0"/>
              </a:rPr>
              <a:t>Single Player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4E7602-5913-A57A-CD50-6583389B9758}"/>
              </a:ext>
            </a:extLst>
          </p:cNvPr>
          <p:cNvSpPr txBox="1"/>
          <p:nvPr/>
        </p:nvSpPr>
        <p:spPr>
          <a:xfrm>
            <a:off x="5231753" y="4550977"/>
            <a:ext cx="1899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olvetica Rg" panose="020B0603030602020004" pitchFamily="34" charset="0"/>
              </a:rPr>
              <a:t>Beat’em Up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EB7FD1-CEE8-51D6-4455-DBB7928461C7}"/>
              </a:ext>
            </a:extLst>
          </p:cNvPr>
          <p:cNvSpPr txBox="1"/>
          <p:nvPr/>
        </p:nvSpPr>
        <p:spPr>
          <a:xfrm>
            <a:off x="9567184" y="4550977"/>
            <a:ext cx="1453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olvetica Rg" panose="020B0603030602020004" pitchFamily="34" charset="0"/>
              </a:rPr>
              <a:t>Premium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2B5670-9E40-21CD-F0D6-C465B16A30B4}"/>
              </a:ext>
            </a:extLst>
          </p:cNvPr>
          <p:cNvGrpSpPr/>
          <p:nvPr/>
        </p:nvGrpSpPr>
        <p:grpSpPr>
          <a:xfrm>
            <a:off x="99102" y="221835"/>
            <a:ext cx="5926824" cy="862746"/>
            <a:chOff x="470572" y="150715"/>
            <a:chExt cx="5926824" cy="8627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145FCA-3AC1-94AC-3A90-B80F19B41559}"/>
                </a:ext>
              </a:extLst>
            </p:cNvPr>
            <p:cNvSpPr txBox="1"/>
            <p:nvPr/>
          </p:nvSpPr>
          <p:spPr>
            <a:xfrm rot="161966">
              <a:off x="541306" y="182464"/>
              <a:ext cx="58560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General Information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673D65-132F-DC4D-EF01-C4669A469750}"/>
                </a:ext>
              </a:extLst>
            </p:cNvPr>
            <p:cNvSpPr txBox="1"/>
            <p:nvPr/>
          </p:nvSpPr>
          <p:spPr>
            <a:xfrm rot="161966">
              <a:off x="470572" y="150715"/>
              <a:ext cx="58560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EAF0"/>
                  </a:solidFill>
                  <a:latin typeface="Wotfard Bold" panose="00000800000000000000" pitchFamily="50" charset="0"/>
                </a:rPr>
                <a:t>General Information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94CBD7-5AC8-4CC7-B69C-25FC660BCAE4}"/>
                </a:ext>
              </a:extLst>
            </p:cNvPr>
            <p:cNvSpPr txBox="1"/>
            <p:nvPr/>
          </p:nvSpPr>
          <p:spPr>
            <a:xfrm rot="161966">
              <a:off x="503558" y="159447"/>
              <a:ext cx="58560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General Information</a:t>
              </a:r>
            </a:p>
          </p:txBody>
        </p:sp>
      </p:grpSp>
      <p:pic>
        <p:nvPicPr>
          <p:cNvPr id="8196" name="Picture 4">
            <a:extLst>
              <a:ext uri="{FF2B5EF4-FFF2-40B4-BE49-F238E27FC236}">
                <a16:creationId xmlns:a16="http://schemas.microsoft.com/office/drawing/2014/main" id="{84F9C01F-67C1-514E-FE57-4CA34914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245" y="1863803"/>
            <a:ext cx="2649772" cy="26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0987B6B5-9FF8-9184-C945-80E6DA44CE97}"/>
              </a:ext>
            </a:extLst>
          </p:cNvPr>
          <p:cNvSpPr/>
          <p:nvPr/>
        </p:nvSpPr>
        <p:spPr>
          <a:xfrm>
            <a:off x="10183462" y="2569156"/>
            <a:ext cx="61913" cy="61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D89722-9122-6FF7-6F5A-9BD366194EF1}"/>
              </a:ext>
            </a:extLst>
          </p:cNvPr>
          <p:cNvSpPr/>
          <p:nvPr/>
        </p:nvSpPr>
        <p:spPr>
          <a:xfrm>
            <a:off x="10383487" y="2553081"/>
            <a:ext cx="61913" cy="61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FA843D-410E-19CC-AB17-CD2C7C56A645}"/>
              </a:ext>
            </a:extLst>
          </p:cNvPr>
          <p:cNvSpPr/>
          <p:nvPr/>
        </p:nvSpPr>
        <p:spPr>
          <a:xfrm rot="20423447">
            <a:off x="10303748" y="2517567"/>
            <a:ext cx="164306" cy="58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4E0D91-9EC0-D9F6-797D-BBD00A650E56}"/>
              </a:ext>
            </a:extLst>
          </p:cNvPr>
          <p:cNvSpPr/>
          <p:nvPr/>
        </p:nvSpPr>
        <p:spPr>
          <a:xfrm rot="1176553" flipH="1">
            <a:off x="10144997" y="2526498"/>
            <a:ext cx="164306" cy="58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picture containing screenshot, graphics, design&#10;&#10;Description automatically generated">
            <a:extLst>
              <a:ext uri="{FF2B5EF4-FFF2-40B4-BE49-F238E27FC236}">
                <a16:creationId xmlns:a16="http://schemas.microsoft.com/office/drawing/2014/main" id="{1076E8B0-40F4-7EC0-AAA8-61BC0D86D5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10" y="1167125"/>
            <a:ext cx="1250237" cy="1023143"/>
          </a:xfrm>
          <a:prstGeom prst="rect">
            <a:avLst/>
          </a:prstGeom>
          <a:effectLst>
            <a:glow rad="965200">
              <a:srgbClr val="00EAF0">
                <a:alpha val="21000"/>
              </a:srgbClr>
            </a:glow>
            <a:outerShdw blurRad="76200" dir="10560000" kx="1200000" algn="br" rotWithShape="0">
              <a:prstClr val="black">
                <a:alpha val="1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25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C2E8916-9B13-0B61-79E1-D08D35070DE3}"/>
              </a:ext>
            </a:extLst>
          </p:cNvPr>
          <p:cNvGrpSpPr/>
          <p:nvPr/>
        </p:nvGrpSpPr>
        <p:grpSpPr>
          <a:xfrm>
            <a:off x="6533882" y="900686"/>
            <a:ext cx="5446952" cy="2734013"/>
            <a:chOff x="270890" y="4266519"/>
            <a:chExt cx="5446952" cy="27340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D7F6D5-F7A6-986D-F894-BC866BB0791F}"/>
                </a:ext>
              </a:extLst>
            </p:cNvPr>
            <p:cNvSpPr txBox="1"/>
            <p:nvPr/>
          </p:nvSpPr>
          <p:spPr>
            <a:xfrm>
              <a:off x="270890" y="4353654"/>
              <a:ext cx="538551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spc="600" dirty="0">
                  <a:latin typeface="Coolvetica Rg" panose="020B0603030602020004" pitchFamily="34" charset="0"/>
                </a:rPr>
                <a:t>Fun :)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B4E1D5-3893-DC2D-D2D7-CFE647EF7001}"/>
                </a:ext>
              </a:extLst>
            </p:cNvPr>
            <p:cNvSpPr txBox="1"/>
            <p:nvPr/>
          </p:nvSpPr>
          <p:spPr>
            <a:xfrm>
              <a:off x="332329" y="4266519"/>
              <a:ext cx="538551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spc="600" dirty="0">
                  <a:ln w="0">
                    <a:solidFill>
                      <a:schemeClr val="tx1"/>
                    </a:solidFill>
                  </a:ln>
                  <a:gradFill>
                    <a:gsLst>
                      <a:gs pos="82556">
                        <a:schemeClr val="accent2"/>
                      </a:gs>
                      <a:gs pos="64000">
                        <a:srgbClr val="FFFF00"/>
                      </a:gs>
                      <a:gs pos="40000">
                        <a:srgbClr val="92D050"/>
                      </a:gs>
                      <a:gs pos="20200">
                        <a:srgbClr val="00B0F0"/>
                      </a:gs>
                      <a:gs pos="0">
                        <a:srgbClr val="7030A0"/>
                      </a:gs>
                      <a:gs pos="100000">
                        <a:srgbClr val="FF0000"/>
                      </a:gs>
                    </a:gsLst>
                    <a:lin ang="0" scaled="0"/>
                  </a:gradFill>
                  <a:latin typeface="Coolvetica Rg" panose="020B0603030602020004" pitchFamily="34" charset="0"/>
                </a:rPr>
                <a:t>Fun :)</a:t>
              </a: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789211-485F-C6A5-2AF6-14C167AAD5BA}"/>
              </a:ext>
            </a:extLst>
          </p:cNvPr>
          <p:cNvSpPr/>
          <p:nvPr/>
        </p:nvSpPr>
        <p:spPr>
          <a:xfrm>
            <a:off x="-246743" y="-200129"/>
            <a:ext cx="3759200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6A15C1-C28B-401E-83D7-7A19352E0AB8}"/>
              </a:ext>
            </a:extLst>
          </p:cNvPr>
          <p:cNvSpPr/>
          <p:nvPr/>
        </p:nvSpPr>
        <p:spPr>
          <a:xfrm>
            <a:off x="-246743" y="-337047"/>
            <a:ext cx="3976914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Graphic Pattern | Halftone | 3form">
            <a:extLst>
              <a:ext uri="{FF2B5EF4-FFF2-40B4-BE49-F238E27FC236}">
                <a16:creationId xmlns:a16="http://schemas.microsoft.com/office/drawing/2014/main" id="{B152CAF3-BE2A-0DE2-AA9A-D76EC63D3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D883-F47D-6DA9-E422-46CFC6379FD3}"/>
              </a:ext>
            </a:extLst>
          </p:cNvPr>
          <p:cNvGrpSpPr/>
          <p:nvPr/>
        </p:nvGrpSpPr>
        <p:grpSpPr>
          <a:xfrm>
            <a:off x="158315" y="137013"/>
            <a:ext cx="3108745" cy="862746"/>
            <a:chOff x="1879613" y="150715"/>
            <a:chExt cx="3108745" cy="86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B78D2-E9D9-3429-A9DE-6D5E58B570D8}"/>
                </a:ext>
              </a:extLst>
            </p:cNvPr>
            <p:cNvSpPr txBox="1"/>
            <p:nvPr/>
          </p:nvSpPr>
          <p:spPr>
            <a:xfrm rot="161966">
              <a:off x="1950347" y="182464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5E8E62-1D0B-3DF7-240D-07F7A3CC0273}"/>
                </a:ext>
              </a:extLst>
            </p:cNvPr>
            <p:cNvSpPr txBox="1"/>
            <p:nvPr/>
          </p:nvSpPr>
          <p:spPr>
            <a:xfrm rot="161966">
              <a:off x="1879613" y="150715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CECD1E-7D24-FFCF-7108-9CB9439FBC1C}"/>
                </a:ext>
              </a:extLst>
            </p:cNvPr>
            <p:cNvSpPr txBox="1"/>
            <p:nvPr/>
          </p:nvSpPr>
          <p:spPr>
            <a:xfrm rot="161966">
              <a:off x="1912599" y="159447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1BD6D8-F166-C2B1-FF94-2E3A651C9D67}"/>
              </a:ext>
            </a:extLst>
          </p:cNvPr>
          <p:cNvGrpSpPr/>
          <p:nvPr/>
        </p:nvGrpSpPr>
        <p:grpSpPr>
          <a:xfrm>
            <a:off x="2339006" y="3927547"/>
            <a:ext cx="4831703" cy="2646878"/>
            <a:chOff x="1741714" y="2497976"/>
            <a:chExt cx="4831703" cy="26468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8A207A-C055-1004-CDC4-75CDCDAD7B49}"/>
                </a:ext>
              </a:extLst>
            </p:cNvPr>
            <p:cNvSpPr txBox="1"/>
            <p:nvPr/>
          </p:nvSpPr>
          <p:spPr>
            <a:xfrm>
              <a:off x="1741714" y="2497976"/>
              <a:ext cx="446564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spc="600" dirty="0">
                  <a:solidFill>
                    <a:srgbClr val="00EAF0"/>
                  </a:solidFill>
                  <a:latin typeface="Coolvetica Rg" panose="020B0603030602020004" pitchFamily="34" charset="0"/>
                </a:rPr>
                <a:t>Fast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A1CA40-97F2-A088-D60A-77601B4CB8E4}"/>
                </a:ext>
              </a:extLst>
            </p:cNvPr>
            <p:cNvSpPr txBox="1"/>
            <p:nvPr/>
          </p:nvSpPr>
          <p:spPr>
            <a:xfrm>
              <a:off x="1864593" y="2497976"/>
              <a:ext cx="446564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spc="600" dirty="0">
                  <a:solidFill>
                    <a:srgbClr val="00B0F0">
                      <a:alpha val="88000"/>
                    </a:srgbClr>
                  </a:solidFill>
                  <a:latin typeface="Coolvetica Rg" panose="020B0603030602020004" pitchFamily="34" charset="0"/>
                </a:rPr>
                <a:t>Fast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86BFF4-CCA7-DC71-881C-D8C4C35B2146}"/>
                </a:ext>
              </a:extLst>
            </p:cNvPr>
            <p:cNvSpPr txBox="1"/>
            <p:nvPr/>
          </p:nvSpPr>
          <p:spPr>
            <a:xfrm>
              <a:off x="1986182" y="2497976"/>
              <a:ext cx="446564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spc="600" dirty="0">
                  <a:solidFill>
                    <a:schemeClr val="accent1"/>
                  </a:solidFill>
                  <a:latin typeface="Coolvetica Rg" panose="020B0603030602020004" pitchFamily="34" charset="0"/>
                </a:rPr>
                <a:t>Fast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CAC5A1-EB39-9804-BBEA-908E08C18294}"/>
                </a:ext>
              </a:extLst>
            </p:cNvPr>
            <p:cNvSpPr txBox="1"/>
            <p:nvPr/>
          </p:nvSpPr>
          <p:spPr>
            <a:xfrm>
              <a:off x="2107771" y="2497976"/>
              <a:ext cx="446564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spc="600" dirty="0">
                  <a:latin typeface="Coolvetica Rg" panose="020B0603030602020004" pitchFamily="34" charset="0"/>
                </a:rPr>
                <a:t>Fast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F06BE6-DE1E-C5AB-306F-98D98921B70B}"/>
              </a:ext>
            </a:extLst>
          </p:cNvPr>
          <p:cNvGrpSpPr/>
          <p:nvPr/>
        </p:nvGrpSpPr>
        <p:grpSpPr>
          <a:xfrm>
            <a:off x="647358" y="1230773"/>
            <a:ext cx="4639622" cy="2696774"/>
            <a:chOff x="173418" y="983816"/>
            <a:chExt cx="4639622" cy="2696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56D83D-2750-4B49-A01B-45417D0329CB}"/>
                </a:ext>
              </a:extLst>
            </p:cNvPr>
            <p:cNvSpPr txBox="1"/>
            <p:nvPr/>
          </p:nvSpPr>
          <p:spPr>
            <a:xfrm>
              <a:off x="173418" y="983816"/>
              <a:ext cx="4557401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spc="600" dirty="0">
                  <a:ln>
                    <a:solidFill>
                      <a:schemeClr val="tx1"/>
                    </a:solidFill>
                  </a:ln>
                  <a:noFill/>
                  <a:latin typeface="Coolvetica Rg" panose="020B0603030602020004" pitchFamily="34" charset="0"/>
                </a:rPr>
                <a:t>Flow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53B2D1-6EAD-781F-3E07-846016306B75}"/>
                </a:ext>
              </a:extLst>
            </p:cNvPr>
            <p:cNvSpPr txBox="1"/>
            <p:nvPr/>
          </p:nvSpPr>
          <p:spPr>
            <a:xfrm>
              <a:off x="255639" y="1033712"/>
              <a:ext cx="4557401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spc="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olvetica Rg" panose="020B0603030602020004" pitchFamily="34" charset="0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49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789211-485F-C6A5-2AF6-14C167AAD5BA}"/>
              </a:ext>
            </a:extLst>
          </p:cNvPr>
          <p:cNvSpPr/>
          <p:nvPr/>
        </p:nvSpPr>
        <p:spPr>
          <a:xfrm>
            <a:off x="-246743" y="-200129"/>
            <a:ext cx="3759200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6A15C1-C28B-401E-83D7-7A19352E0AB8}"/>
              </a:ext>
            </a:extLst>
          </p:cNvPr>
          <p:cNvSpPr/>
          <p:nvPr/>
        </p:nvSpPr>
        <p:spPr>
          <a:xfrm>
            <a:off x="-246743" y="-337047"/>
            <a:ext cx="3976914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Graphic Pattern | Halftone | 3form">
            <a:extLst>
              <a:ext uri="{FF2B5EF4-FFF2-40B4-BE49-F238E27FC236}">
                <a16:creationId xmlns:a16="http://schemas.microsoft.com/office/drawing/2014/main" id="{B152CAF3-BE2A-0DE2-AA9A-D76EC63D3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D883-F47D-6DA9-E422-46CFC6379FD3}"/>
              </a:ext>
            </a:extLst>
          </p:cNvPr>
          <p:cNvGrpSpPr/>
          <p:nvPr/>
        </p:nvGrpSpPr>
        <p:grpSpPr>
          <a:xfrm>
            <a:off x="158315" y="137013"/>
            <a:ext cx="3108745" cy="862746"/>
            <a:chOff x="1879613" y="150715"/>
            <a:chExt cx="3108745" cy="86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B78D2-E9D9-3429-A9DE-6D5E58B570D8}"/>
                </a:ext>
              </a:extLst>
            </p:cNvPr>
            <p:cNvSpPr txBox="1"/>
            <p:nvPr/>
          </p:nvSpPr>
          <p:spPr>
            <a:xfrm rot="161966">
              <a:off x="1950347" y="182464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5E8E62-1D0B-3DF7-240D-07F7A3CC0273}"/>
                </a:ext>
              </a:extLst>
            </p:cNvPr>
            <p:cNvSpPr txBox="1"/>
            <p:nvPr/>
          </p:nvSpPr>
          <p:spPr>
            <a:xfrm rot="161966">
              <a:off x="1879613" y="150715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CECD1E-7D24-FFCF-7108-9CB9439FBC1C}"/>
                </a:ext>
              </a:extLst>
            </p:cNvPr>
            <p:cNvSpPr txBox="1"/>
            <p:nvPr/>
          </p:nvSpPr>
          <p:spPr>
            <a:xfrm rot="161966">
              <a:off x="1912599" y="159447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F06BE6-DE1E-C5AB-306F-98D98921B70B}"/>
              </a:ext>
            </a:extLst>
          </p:cNvPr>
          <p:cNvGrpSpPr/>
          <p:nvPr/>
        </p:nvGrpSpPr>
        <p:grpSpPr>
          <a:xfrm>
            <a:off x="984617" y="871013"/>
            <a:ext cx="3952961" cy="2265887"/>
            <a:chOff x="173418" y="983816"/>
            <a:chExt cx="3952961" cy="22658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56D83D-2750-4B49-A01B-45417D0329CB}"/>
                </a:ext>
              </a:extLst>
            </p:cNvPr>
            <p:cNvSpPr txBox="1"/>
            <p:nvPr/>
          </p:nvSpPr>
          <p:spPr>
            <a:xfrm>
              <a:off x="173418" y="983816"/>
              <a:ext cx="387074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spc="600" dirty="0">
                  <a:ln>
                    <a:solidFill>
                      <a:schemeClr val="tx1"/>
                    </a:solidFill>
                  </a:ln>
                  <a:noFill/>
                  <a:latin typeface="Coolvetica Rg" panose="020B0603030602020004" pitchFamily="34" charset="0"/>
                </a:rPr>
                <a:t>Flow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53B2D1-6EAD-781F-3E07-846016306B75}"/>
                </a:ext>
              </a:extLst>
            </p:cNvPr>
            <p:cNvSpPr txBox="1"/>
            <p:nvPr/>
          </p:nvSpPr>
          <p:spPr>
            <a:xfrm>
              <a:off x="255639" y="1033712"/>
              <a:ext cx="387074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spc="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Coolvetica Rg" panose="020B0603030602020004" pitchFamily="34" charset="0"/>
                </a:rPr>
                <a:t>Flow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C86212-FC80-801D-72DB-DD55A542D2E2}"/>
              </a:ext>
            </a:extLst>
          </p:cNvPr>
          <p:cNvSpPr/>
          <p:nvPr/>
        </p:nvSpPr>
        <p:spPr>
          <a:xfrm>
            <a:off x="539475" y="3670300"/>
            <a:ext cx="5289825" cy="28246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de gameplay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1FFE7-8787-AA96-2602-8A2F13C12F6D}"/>
              </a:ext>
            </a:extLst>
          </p:cNvPr>
          <p:cNvSpPr/>
          <p:nvPr/>
        </p:nvSpPr>
        <p:spPr>
          <a:xfrm>
            <a:off x="6362700" y="363073"/>
            <a:ext cx="5289825" cy="28246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de gameplay</a:t>
            </a:r>
          </a:p>
        </p:txBody>
      </p:sp>
      <p:pic>
        <p:nvPicPr>
          <p:cNvPr id="24" name="Picture 23" descr="A picture containing drawing, sketch, art, dance&#10;&#10;Description automatically generated">
            <a:extLst>
              <a:ext uri="{FF2B5EF4-FFF2-40B4-BE49-F238E27FC236}">
                <a16:creationId xmlns:a16="http://schemas.microsoft.com/office/drawing/2014/main" id="{C1FE975C-52C9-6D4C-C42A-EB843A7E8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12" y="4515914"/>
            <a:ext cx="2450086" cy="1815800"/>
          </a:xfrm>
          <a:prstGeom prst="rect">
            <a:avLst/>
          </a:prstGeom>
          <a:effectLst>
            <a:glow rad="825500">
              <a:srgbClr val="00EAF0">
                <a:alpha val="10000"/>
              </a:srgbClr>
            </a:glow>
            <a:outerShdw blurRad="76200" dir="10560000" kx="1200000" algn="br" rotWithShape="0">
              <a:prstClr val="black">
                <a:alpha val="13000"/>
              </a:prstClr>
            </a:outerShdw>
          </a:effectLst>
        </p:spPr>
      </p:pic>
      <p:pic>
        <p:nvPicPr>
          <p:cNvPr id="26" name="Picture 25" descr="A cartoon of a person with a sword&#10;&#10;Description automatically generated with low confidence">
            <a:extLst>
              <a:ext uri="{FF2B5EF4-FFF2-40B4-BE49-F238E27FC236}">
                <a16:creationId xmlns:a16="http://schemas.microsoft.com/office/drawing/2014/main" id="{B5289FF6-20FC-FE6C-F37D-1D8F84444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97" y="4515915"/>
            <a:ext cx="2354864" cy="1815799"/>
          </a:xfrm>
          <a:prstGeom prst="rect">
            <a:avLst/>
          </a:prstGeom>
          <a:effectLst>
            <a:glow rad="825500">
              <a:srgbClr val="00EAF0">
                <a:alpha val="10000"/>
              </a:srgbClr>
            </a:glow>
            <a:outerShdw blurRad="76200" dir="10560000" kx="1200000" algn="br" rotWithShape="0">
              <a:prstClr val="black">
                <a:alpha val="1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634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789211-485F-C6A5-2AF6-14C167AAD5BA}"/>
              </a:ext>
            </a:extLst>
          </p:cNvPr>
          <p:cNvSpPr/>
          <p:nvPr/>
        </p:nvSpPr>
        <p:spPr>
          <a:xfrm>
            <a:off x="-246743" y="-200129"/>
            <a:ext cx="3759200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6A15C1-C28B-401E-83D7-7A19352E0AB8}"/>
              </a:ext>
            </a:extLst>
          </p:cNvPr>
          <p:cNvSpPr/>
          <p:nvPr/>
        </p:nvSpPr>
        <p:spPr>
          <a:xfrm>
            <a:off x="-246743" y="-337047"/>
            <a:ext cx="3976914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Graphic Pattern | Halftone | 3form">
            <a:extLst>
              <a:ext uri="{FF2B5EF4-FFF2-40B4-BE49-F238E27FC236}">
                <a16:creationId xmlns:a16="http://schemas.microsoft.com/office/drawing/2014/main" id="{B152CAF3-BE2A-0DE2-AA9A-D76EC63D3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D883-F47D-6DA9-E422-46CFC6379FD3}"/>
              </a:ext>
            </a:extLst>
          </p:cNvPr>
          <p:cNvGrpSpPr/>
          <p:nvPr/>
        </p:nvGrpSpPr>
        <p:grpSpPr>
          <a:xfrm>
            <a:off x="158315" y="137013"/>
            <a:ext cx="3108745" cy="862746"/>
            <a:chOff x="1879613" y="150715"/>
            <a:chExt cx="3108745" cy="86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B78D2-E9D9-3429-A9DE-6D5E58B570D8}"/>
                </a:ext>
              </a:extLst>
            </p:cNvPr>
            <p:cNvSpPr txBox="1"/>
            <p:nvPr/>
          </p:nvSpPr>
          <p:spPr>
            <a:xfrm rot="161966">
              <a:off x="1950347" y="182464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5E8E62-1D0B-3DF7-240D-07F7A3CC0273}"/>
                </a:ext>
              </a:extLst>
            </p:cNvPr>
            <p:cNvSpPr txBox="1"/>
            <p:nvPr/>
          </p:nvSpPr>
          <p:spPr>
            <a:xfrm rot="161966">
              <a:off x="1879613" y="150715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CECD1E-7D24-FFCF-7108-9CB9439FBC1C}"/>
                </a:ext>
              </a:extLst>
            </p:cNvPr>
            <p:cNvSpPr txBox="1"/>
            <p:nvPr/>
          </p:nvSpPr>
          <p:spPr>
            <a:xfrm rot="161966">
              <a:off x="1912599" y="159447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335159-3EAB-CD1E-1D67-AF0D0E5AA3CC}"/>
              </a:ext>
            </a:extLst>
          </p:cNvPr>
          <p:cNvSpPr/>
          <p:nvPr/>
        </p:nvSpPr>
        <p:spPr>
          <a:xfrm>
            <a:off x="539475" y="3670300"/>
            <a:ext cx="5289825" cy="28246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de gameplay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7432E6-366B-2469-FA0D-CDEE25861FE7}"/>
              </a:ext>
            </a:extLst>
          </p:cNvPr>
          <p:cNvGrpSpPr/>
          <p:nvPr/>
        </p:nvGrpSpPr>
        <p:grpSpPr>
          <a:xfrm>
            <a:off x="884468" y="1033712"/>
            <a:ext cx="4161968" cy="2215991"/>
            <a:chOff x="1741714" y="2497976"/>
            <a:chExt cx="4161968" cy="22159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04C7FD-2D9F-769B-8E6A-1103C20E5115}"/>
                </a:ext>
              </a:extLst>
            </p:cNvPr>
            <p:cNvSpPr txBox="1"/>
            <p:nvPr/>
          </p:nvSpPr>
          <p:spPr>
            <a:xfrm>
              <a:off x="1741714" y="2497976"/>
              <a:ext cx="379591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spc="600" dirty="0">
                  <a:solidFill>
                    <a:srgbClr val="00EAF0"/>
                  </a:solidFill>
                  <a:latin typeface="Coolvetica Rg" panose="020B0603030602020004" pitchFamily="34" charset="0"/>
                </a:rPr>
                <a:t>Fast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7A02EF-9A0B-65CF-8E67-B5FEE70BA2CD}"/>
                </a:ext>
              </a:extLst>
            </p:cNvPr>
            <p:cNvSpPr txBox="1"/>
            <p:nvPr/>
          </p:nvSpPr>
          <p:spPr>
            <a:xfrm>
              <a:off x="1864593" y="2497976"/>
              <a:ext cx="379591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spc="600" dirty="0">
                  <a:solidFill>
                    <a:srgbClr val="00B0F0">
                      <a:alpha val="88000"/>
                    </a:srgbClr>
                  </a:solidFill>
                  <a:latin typeface="Coolvetica Rg" panose="020B0603030602020004" pitchFamily="34" charset="0"/>
                </a:rPr>
                <a:t>Fast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92D568-EDD5-5797-CDCB-99D4C4E706C5}"/>
                </a:ext>
              </a:extLst>
            </p:cNvPr>
            <p:cNvSpPr txBox="1"/>
            <p:nvPr/>
          </p:nvSpPr>
          <p:spPr>
            <a:xfrm>
              <a:off x="1986182" y="2497976"/>
              <a:ext cx="379591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spc="600" dirty="0">
                  <a:solidFill>
                    <a:schemeClr val="accent1"/>
                  </a:solidFill>
                  <a:latin typeface="Coolvetica Rg" panose="020B0603030602020004" pitchFamily="34" charset="0"/>
                </a:rPr>
                <a:t>Fast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F8423D-19ED-90DF-66FA-AF202A3DDA22}"/>
                </a:ext>
              </a:extLst>
            </p:cNvPr>
            <p:cNvSpPr txBox="1"/>
            <p:nvPr/>
          </p:nvSpPr>
          <p:spPr>
            <a:xfrm>
              <a:off x="2107771" y="2497976"/>
              <a:ext cx="379591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spc="600" dirty="0">
                  <a:latin typeface="Coolvetica Rg" panose="020B0603030602020004" pitchFamily="34" charset="0"/>
                </a:rPr>
                <a:t>Fast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6BBB4-4280-FA03-5C5F-71E1893DB170}"/>
              </a:ext>
            </a:extLst>
          </p:cNvPr>
          <p:cNvSpPr/>
          <p:nvPr/>
        </p:nvSpPr>
        <p:spPr>
          <a:xfrm>
            <a:off x="6362700" y="363073"/>
            <a:ext cx="5289825" cy="28246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de gameplay</a:t>
            </a:r>
          </a:p>
        </p:txBody>
      </p:sp>
    </p:spTree>
    <p:extLst>
      <p:ext uri="{BB962C8B-B14F-4D97-AF65-F5344CB8AC3E}">
        <p14:creationId xmlns:p14="http://schemas.microsoft.com/office/powerpoint/2010/main" val="6781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789211-485F-C6A5-2AF6-14C167AAD5BA}"/>
              </a:ext>
            </a:extLst>
          </p:cNvPr>
          <p:cNvSpPr/>
          <p:nvPr/>
        </p:nvSpPr>
        <p:spPr>
          <a:xfrm>
            <a:off x="-246743" y="-200129"/>
            <a:ext cx="3759200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6A15C1-C28B-401E-83D7-7A19352E0AB8}"/>
              </a:ext>
            </a:extLst>
          </p:cNvPr>
          <p:cNvSpPr/>
          <p:nvPr/>
        </p:nvSpPr>
        <p:spPr>
          <a:xfrm>
            <a:off x="-246743" y="-337047"/>
            <a:ext cx="3976914" cy="1407885"/>
          </a:xfrm>
          <a:custGeom>
            <a:avLst/>
            <a:gdLst>
              <a:gd name="connsiteX0" fmla="*/ 72572 w 6618514"/>
              <a:gd name="connsiteY0" fmla="*/ 72571 h 1407885"/>
              <a:gd name="connsiteX1" fmla="*/ 6618514 w 6618514"/>
              <a:gd name="connsiteY1" fmla="*/ 682171 h 1407885"/>
              <a:gd name="connsiteX2" fmla="*/ 6255657 w 6618514"/>
              <a:gd name="connsiteY2" fmla="*/ 1407885 h 1407885"/>
              <a:gd name="connsiteX3" fmla="*/ 0 w 6618514"/>
              <a:gd name="connsiteY3" fmla="*/ 1204685 h 1407885"/>
              <a:gd name="connsiteX4" fmla="*/ 87086 w 6618514"/>
              <a:gd name="connsiteY4" fmla="*/ 0 h 1407885"/>
              <a:gd name="connsiteX5" fmla="*/ 72572 w 6618514"/>
              <a:gd name="connsiteY5" fmla="*/ 72571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8514" h="1407885">
                <a:moveTo>
                  <a:pt x="72572" y="72571"/>
                </a:moveTo>
                <a:lnTo>
                  <a:pt x="6618514" y="682171"/>
                </a:lnTo>
                <a:lnTo>
                  <a:pt x="6255657" y="1407885"/>
                </a:lnTo>
                <a:lnTo>
                  <a:pt x="0" y="1204685"/>
                </a:lnTo>
                <a:lnTo>
                  <a:pt x="87086" y="0"/>
                </a:lnTo>
                <a:lnTo>
                  <a:pt x="72572" y="7257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D9FEFF">
                  <a:alpha val="8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8" descr="Graphic Pattern | Halftone | 3form">
            <a:extLst>
              <a:ext uri="{FF2B5EF4-FFF2-40B4-BE49-F238E27FC236}">
                <a16:creationId xmlns:a16="http://schemas.microsoft.com/office/drawing/2014/main" id="{B152CAF3-BE2A-0DE2-AA9A-D76EC63D3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FFA6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 t="60828" r="19838"/>
          <a:stretch/>
        </p:blipFill>
        <p:spPr bwMode="auto">
          <a:xfrm rot="19428748">
            <a:off x="-692136" y="-349460"/>
            <a:ext cx="1704317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71D883-F47D-6DA9-E422-46CFC6379FD3}"/>
              </a:ext>
            </a:extLst>
          </p:cNvPr>
          <p:cNvGrpSpPr/>
          <p:nvPr/>
        </p:nvGrpSpPr>
        <p:grpSpPr>
          <a:xfrm>
            <a:off x="158315" y="137013"/>
            <a:ext cx="3108745" cy="862746"/>
            <a:chOff x="1879613" y="150715"/>
            <a:chExt cx="3108745" cy="86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CB78D2-E9D9-3429-A9DE-6D5E58B570D8}"/>
                </a:ext>
              </a:extLst>
            </p:cNvPr>
            <p:cNvSpPr txBox="1"/>
            <p:nvPr/>
          </p:nvSpPr>
          <p:spPr>
            <a:xfrm rot="161966">
              <a:off x="1950347" y="182464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49ECEA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5E8E62-1D0B-3DF7-240D-07F7A3CC0273}"/>
                </a:ext>
              </a:extLst>
            </p:cNvPr>
            <p:cNvSpPr txBox="1"/>
            <p:nvPr/>
          </p:nvSpPr>
          <p:spPr>
            <a:xfrm rot="161966">
              <a:off x="1879613" y="150715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36C4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CECD1E-7D24-FFCF-7108-9CB9439FBC1C}"/>
                </a:ext>
              </a:extLst>
            </p:cNvPr>
            <p:cNvSpPr txBox="1"/>
            <p:nvPr/>
          </p:nvSpPr>
          <p:spPr>
            <a:xfrm rot="161966">
              <a:off x="1912599" y="159447"/>
              <a:ext cx="3038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ysClr val="windowText" lastClr="000000"/>
                  </a:solidFill>
                  <a:latin typeface="Wotfard Bold" panose="00000800000000000000" pitchFamily="50" charset="0"/>
                </a:rPr>
                <a:t>Gameplay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269237-ADF6-F3FC-E083-507928A198B2}"/>
              </a:ext>
            </a:extLst>
          </p:cNvPr>
          <p:cNvGrpSpPr/>
          <p:nvPr/>
        </p:nvGrpSpPr>
        <p:grpSpPr>
          <a:xfrm>
            <a:off x="860475" y="884574"/>
            <a:ext cx="4647823" cy="2303126"/>
            <a:chOff x="270890" y="4266519"/>
            <a:chExt cx="4647823" cy="23031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FB616E-1C14-2BD1-E190-A04BF11E2FE8}"/>
                </a:ext>
              </a:extLst>
            </p:cNvPr>
            <p:cNvSpPr txBox="1"/>
            <p:nvPr/>
          </p:nvSpPr>
          <p:spPr>
            <a:xfrm>
              <a:off x="270890" y="4353654"/>
              <a:ext cx="458638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spc="600" dirty="0">
                  <a:latin typeface="Coolvetica Rg" panose="020B0603030602020004" pitchFamily="34" charset="0"/>
                </a:rPr>
                <a:t>Fun :)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D66516-D9DA-74DB-2B0B-6A6821BAF585}"/>
                </a:ext>
              </a:extLst>
            </p:cNvPr>
            <p:cNvSpPr txBox="1"/>
            <p:nvPr/>
          </p:nvSpPr>
          <p:spPr>
            <a:xfrm>
              <a:off x="332329" y="4266519"/>
              <a:ext cx="458638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0" spc="600" dirty="0">
                  <a:ln w="0">
                    <a:solidFill>
                      <a:schemeClr val="tx1"/>
                    </a:solidFill>
                  </a:ln>
                  <a:gradFill>
                    <a:gsLst>
                      <a:gs pos="82556">
                        <a:schemeClr val="accent2"/>
                      </a:gs>
                      <a:gs pos="64000">
                        <a:srgbClr val="FFFF00"/>
                      </a:gs>
                      <a:gs pos="40000">
                        <a:srgbClr val="92D050"/>
                      </a:gs>
                      <a:gs pos="20200">
                        <a:srgbClr val="00B0F0"/>
                      </a:gs>
                      <a:gs pos="0">
                        <a:srgbClr val="7030A0"/>
                      </a:gs>
                      <a:gs pos="100000">
                        <a:srgbClr val="FF0000"/>
                      </a:gs>
                    </a:gsLst>
                    <a:lin ang="0" scaled="0"/>
                  </a:gradFill>
                  <a:latin typeface="Coolvetica Rg" panose="020B0603030602020004" pitchFamily="34" charset="0"/>
                </a:rPr>
                <a:t>Fun :)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9FC169D-B788-4872-C0B4-B40BBC5BCBA5}"/>
              </a:ext>
            </a:extLst>
          </p:cNvPr>
          <p:cNvSpPr/>
          <p:nvPr/>
        </p:nvSpPr>
        <p:spPr>
          <a:xfrm>
            <a:off x="539475" y="3670300"/>
            <a:ext cx="5289825" cy="28246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de gameplay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204E7-2B14-40D6-78D3-BD3CABA276B8}"/>
              </a:ext>
            </a:extLst>
          </p:cNvPr>
          <p:cNvSpPr/>
          <p:nvPr/>
        </p:nvSpPr>
        <p:spPr>
          <a:xfrm>
            <a:off x="6362700" y="363073"/>
            <a:ext cx="5289825" cy="28246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de gameplay</a:t>
            </a:r>
          </a:p>
        </p:txBody>
      </p:sp>
    </p:spTree>
    <p:extLst>
      <p:ext uri="{BB962C8B-B14F-4D97-AF65-F5344CB8AC3E}">
        <p14:creationId xmlns:p14="http://schemas.microsoft.com/office/powerpoint/2010/main" val="1152116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188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Coolvetica Rg</vt:lpstr>
      <vt:lpstr>Wotfard Bold</vt:lpstr>
      <vt:lpstr>Wotfard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Eliott Sparwasser</dc:creator>
  <cp:lastModifiedBy>Eliott Sparwasser</cp:lastModifiedBy>
  <cp:revision>6</cp:revision>
  <dcterms:created xsi:type="dcterms:W3CDTF">2023-06-16T08:57:08Z</dcterms:created>
  <dcterms:modified xsi:type="dcterms:W3CDTF">2023-06-20T10:42:02Z</dcterms:modified>
</cp:coreProperties>
</file>